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5"/>
  </p:notesMasterIdLst>
  <p:handoutMasterIdLst>
    <p:handoutMasterId r:id="rId36"/>
  </p:handoutMasterIdLst>
  <p:sldIdLst>
    <p:sldId id="398" r:id="rId5"/>
    <p:sldId id="411" r:id="rId6"/>
    <p:sldId id="407" r:id="rId7"/>
    <p:sldId id="397" r:id="rId8"/>
    <p:sldId id="420" r:id="rId9"/>
    <p:sldId id="429" r:id="rId10"/>
    <p:sldId id="425" r:id="rId11"/>
    <p:sldId id="443" r:id="rId12"/>
    <p:sldId id="426" r:id="rId13"/>
    <p:sldId id="427" r:id="rId14"/>
    <p:sldId id="428" r:id="rId15"/>
    <p:sldId id="412" r:id="rId16"/>
    <p:sldId id="421" r:id="rId17"/>
    <p:sldId id="423" r:id="rId18"/>
    <p:sldId id="439" r:id="rId19"/>
    <p:sldId id="437" r:id="rId20"/>
    <p:sldId id="416" r:id="rId21"/>
    <p:sldId id="442" r:id="rId22"/>
    <p:sldId id="441" r:id="rId23"/>
    <p:sldId id="438" r:id="rId24"/>
    <p:sldId id="440" r:id="rId25"/>
    <p:sldId id="414" r:id="rId26"/>
    <p:sldId id="419" r:id="rId27"/>
    <p:sldId id="422" r:id="rId28"/>
    <p:sldId id="432" r:id="rId29"/>
    <p:sldId id="433" r:id="rId30"/>
    <p:sldId id="435" r:id="rId31"/>
    <p:sldId id="436" r:id="rId32"/>
    <p:sldId id="434" r:id="rId33"/>
    <p:sldId id="40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1pPr>
    <a:lvl2pPr marL="0" marR="0" indent="2286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2pPr>
    <a:lvl3pPr marL="0" marR="0" indent="4572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3pPr>
    <a:lvl4pPr marL="0" marR="0" indent="6858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4pPr>
    <a:lvl5pPr marL="0" marR="0" indent="9144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5pPr>
    <a:lvl6pPr marL="0" marR="0" indent="11430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6pPr>
    <a:lvl7pPr marL="0" marR="0" indent="13716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7pPr>
    <a:lvl8pPr marL="0" marR="0" indent="16002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8pPr>
    <a:lvl9pPr marL="0" marR="0" indent="182880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lvl9pPr>
  </p:defaultTextStyle>
  <p:extLst>
    <p:ext uri="{521415D9-36F7-43E2-AB2F-B90AF26B5E84}">
      <p14:sectionLst xmlns:p14="http://schemas.microsoft.com/office/powerpoint/2010/main">
        <p14:section name="Begining" id="{FA126969-E099-427D-9674-2192036B0E6E}">
          <p14:sldIdLst>
            <p14:sldId id="398"/>
            <p14:sldId id="411"/>
          </p14:sldIdLst>
        </p14:section>
        <p14:section name="Jira" id="{BA648BDF-D2E8-496A-903B-86673521E8C5}">
          <p14:sldIdLst>
            <p14:sldId id="407"/>
            <p14:sldId id="397"/>
            <p14:sldId id="420"/>
            <p14:sldId id="429"/>
            <p14:sldId id="425"/>
            <p14:sldId id="443"/>
            <p14:sldId id="426"/>
            <p14:sldId id="427"/>
            <p14:sldId id="428"/>
          </p14:sldIdLst>
        </p14:section>
        <p14:section name="Confluence" id="{3114D271-F8F7-42D1-A0DC-572283FEF93A}">
          <p14:sldIdLst>
            <p14:sldId id="412"/>
            <p14:sldId id="421"/>
            <p14:sldId id="423"/>
            <p14:sldId id="439"/>
          </p14:sldIdLst>
        </p14:section>
        <p14:section name="Bitbucket" id="{F538A549-955E-4C41-AB1E-E54E2AB753FF}">
          <p14:sldIdLst>
            <p14:sldId id="437"/>
            <p14:sldId id="416"/>
            <p14:sldId id="442"/>
            <p14:sldId id="441"/>
            <p14:sldId id="438"/>
            <p14:sldId id="440"/>
          </p14:sldIdLst>
        </p14:section>
        <p14:section name="Crowd" id="{1826A846-6D80-49B7-8B5B-42B48077E504}">
          <p14:sldIdLst>
            <p14:sldId id="414"/>
            <p14:sldId id="419"/>
            <p14:sldId id="422"/>
          </p14:sldIdLst>
        </p14:section>
        <p14:section name="Plug-in" id="{83D4CE0E-EEB1-4268-B9A9-D0D2956596AB}">
          <p14:sldIdLst>
            <p14:sldId id="432"/>
            <p14:sldId id="433"/>
            <p14:sldId id="435"/>
            <p14:sldId id="436"/>
            <p14:sldId id="434"/>
          </p14:sldIdLst>
        </p14:section>
        <p14:section name="Conclusion" id="{4854A38E-B793-4CCF-89AB-B4B7216A9CE5}">
          <p14:sldIdLst>
            <p14:sldId id="40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김희정" initials="김" lastIdx="6" clrIdx="0">
    <p:extLst>
      <p:ext uri="{19B8F6BF-5375-455C-9EA6-DF929625EA0E}">
        <p15:presenceInfo xmlns:p15="http://schemas.microsoft.com/office/powerpoint/2012/main" userId="S::dadmi97@kicco.com::e354a40b-7d06-4789-8c15-93edbb47e6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6B1B8"/>
    <a:srgbClr val="00B8D9"/>
    <a:srgbClr val="20D7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423393-09DF-4FB6-8768-1AF3BDBF054D}" v="2594" dt="2019-11-28T01:30:18.759"/>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5E7EA"/>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0" cap="flat">
              <a:solidFill>
                <a:srgbClr val="FFFFFF"/>
              </a:solidFill>
              <a:prstDash val="solid"/>
              <a:miter lim="400000"/>
            </a:ln>
          </a:bottom>
          <a:insideH>
            <a:ln w="12700" cap="flat">
              <a:noFill/>
              <a:miter lim="400000"/>
            </a:ln>
          </a:insideH>
          <a:insideV>
            <a:ln w="12700" cap="flat">
              <a:noFill/>
              <a:miter lim="400000"/>
            </a:ln>
          </a:insideV>
        </a:tcBdr>
        <a:fill>
          <a:solidFill>
            <a:srgbClr val="0160FF"/>
          </a:solidFill>
        </a:fill>
      </a:tcStyle>
    </a:firstRow>
  </a:tblStyle>
  <a:tblStyle styleId="{D51ADE6A-740E-44AE-83CC-AE7238B6C88D}" styleName="">
    <a:tblBg/>
    <a:wholeTbl>
      <a:tcTxStyle b="off" i="off">
        <a:font>
          <a:latin typeface="Helvetica Light"/>
          <a:ea typeface="Helvetica Light"/>
          <a:cs typeface="Helvetica Light"/>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0" cap="flat">
              <a:solidFill>
                <a:srgbClr val="FFFFFF"/>
              </a:solidFill>
              <a:prstDash val="solid"/>
              <a:miter lim="400000"/>
            </a:ln>
          </a:top>
          <a:bottom>
            <a:ln w="127000" cap="flat">
              <a:solidFill>
                <a:srgbClr val="FFFFFF"/>
              </a:solidFill>
              <a:prstDash val="solid"/>
              <a:miter lim="400000"/>
            </a:ln>
          </a:bottom>
          <a:insideH>
            <a:ln w="127000" cap="flat">
              <a:solidFill>
                <a:srgbClr val="FFFFFF"/>
              </a:solidFill>
              <a:prstDash val="solid"/>
              <a:miter lim="400000"/>
            </a:ln>
          </a:insideH>
          <a:insideV>
            <a:ln w="127000" cap="flat">
              <a:solidFill>
                <a:srgbClr val="FFFFFF"/>
              </a:solidFill>
              <a:prstDash val="solid"/>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 cap="flat">
              <a:noFill/>
              <a:miter lim="400000"/>
            </a:ln>
          </a:top>
          <a:bottom>
            <a:ln w="127000" cap="flat">
              <a:solidFill>
                <a:srgbClr val="FFFFFF"/>
              </a:solidFill>
              <a:prstDash val="solid"/>
              <a:miter lim="400000"/>
            </a:ln>
          </a:bottom>
          <a:insideH>
            <a:ln w="12700" cap="flat">
              <a:solidFill>
                <a:srgbClr val="000000"/>
              </a:solidFill>
              <a:custDash>
                <a:ds d="200000" sp="200000"/>
              </a:custDash>
              <a:miter lim="400000"/>
            </a:ln>
          </a:insideH>
          <a:insideV>
            <a:ln w="127000" cap="flat">
              <a:solidFill>
                <a:srgbClr val="FFFFFF"/>
              </a:solidFill>
              <a:prstDash val="solid"/>
              <a:miter lim="400000"/>
            </a:ln>
          </a:insideV>
        </a:tcBdr>
        <a:fill>
          <a:noFill/>
        </a:fill>
      </a:tcStyle>
    </a:firstRow>
  </a:tblStyle>
  <a:tblStyle styleId="{4A9BC294-FFE2-49D5-8D69-9E1BD2C41BD5}" styleName="">
    <a:tblBg/>
    <a:wholeTbl>
      <a:tcTxStyle b="off" i="off">
        <a:font>
          <a:latin typeface="Helvetica Neue"/>
          <a:ea typeface="Helvetica Neue"/>
          <a:cs typeface="Helvetica Neue"/>
        </a:font>
        <a:srgbClr val="595959"/>
      </a:tcTxStyle>
      <a:tcStyle>
        <a:tcBdr>
          <a:left>
            <a:ln w="3175" cap="flat">
              <a:solidFill>
                <a:srgbClr val="808080"/>
              </a:solidFill>
              <a:prstDash val="solid"/>
              <a:round/>
            </a:ln>
          </a:left>
          <a:right>
            <a:ln w="3175" cap="flat">
              <a:solidFill>
                <a:srgbClr val="808080"/>
              </a:solidFill>
              <a:prstDash val="solid"/>
              <a:round/>
            </a:ln>
          </a:right>
          <a:top>
            <a:ln w="3175" cap="flat">
              <a:solidFill>
                <a:srgbClr val="808080"/>
              </a:solidFill>
              <a:prstDash val="solid"/>
              <a:round/>
            </a:ln>
          </a:top>
          <a:bottom>
            <a:ln w="3175" cap="flat">
              <a:solidFill>
                <a:srgbClr val="808080"/>
              </a:solidFill>
              <a:prstDash val="solid"/>
              <a:round/>
            </a:ln>
          </a:bottom>
          <a:insideH>
            <a:ln w="3175" cap="flat">
              <a:solidFill>
                <a:srgbClr val="808080"/>
              </a:solidFill>
              <a:prstDash val="solid"/>
              <a:round/>
            </a:ln>
          </a:insideH>
          <a:insideV>
            <a:ln w="3175" cap="flat">
              <a:solidFill>
                <a:srgbClr val="808080"/>
              </a:solidFill>
              <a:prstDash val="solid"/>
              <a:round/>
            </a:ln>
          </a:insideV>
        </a:tcBdr>
        <a:fill>
          <a:solidFill>
            <a:srgbClr val="FFFFFF"/>
          </a:solidFill>
        </a:fill>
      </a:tcStyle>
    </a:wholeTbl>
    <a:band2H>
      <a:tcTxStyle/>
      <a:tcStyle>
        <a:tcBdr/>
        <a:fill>
          <a:solidFill>
            <a:srgbClr val="FFFFFF"/>
          </a:solidFill>
        </a:fill>
      </a:tcStyle>
    </a:band2H>
    <a:firstCol>
      <a:tcTxStyle b="on" i="off">
        <a:font>
          <a:latin typeface="Circular Pro Black"/>
          <a:ea typeface="Circular Pro Black"/>
          <a:cs typeface="Circular Pro Black"/>
        </a:font>
        <a:srgbClr val="FFFFFF"/>
      </a:tcTxStyle>
      <a:tcStyle>
        <a:tcBdr>
          <a:left>
            <a:ln w="3175" cap="flat">
              <a:solidFill>
                <a:srgbClr val="FFFFFF"/>
              </a:solidFill>
              <a:prstDash val="solid"/>
              <a:miter lim="400000"/>
            </a:ln>
          </a:left>
          <a:right>
            <a:ln w="12700" cap="flat">
              <a:solidFill>
                <a:srgbClr val="000000"/>
              </a:solidFill>
              <a:prstDash val="solid"/>
              <a:bevel/>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12700" cap="flat">
              <a:solidFill>
                <a:srgbClr val="000000"/>
              </a:solidFill>
              <a:prstDash val="solid"/>
              <a:bevel/>
            </a:ln>
          </a:insideV>
        </a:tcBdr>
        <a:fill>
          <a:solidFill>
            <a:srgbClr val="007FFF"/>
          </a:solidFill>
        </a:fill>
      </a:tcStyle>
    </a:firstCol>
    <a:lastRow>
      <a:tcTxStyle b="off" i="off">
        <a:font>
          <a:latin typeface="Helvetica Neue"/>
          <a:ea typeface="Helvetica Neue"/>
          <a:cs typeface="Helvetica Neue"/>
        </a:font>
        <a:srgbClr val="595959"/>
      </a:tcTxStyle>
      <a:tcStyle>
        <a:tcBdr>
          <a:left>
            <a:ln w="3175" cap="flat">
              <a:solidFill>
                <a:srgbClr val="808080"/>
              </a:solidFill>
              <a:prstDash val="solid"/>
              <a:round/>
            </a:ln>
          </a:left>
          <a:right>
            <a:ln w="3175" cap="flat">
              <a:solidFill>
                <a:srgbClr val="808080"/>
              </a:solidFill>
              <a:prstDash val="solid"/>
              <a:round/>
            </a:ln>
          </a:right>
          <a:top>
            <a:ln w="3175" cap="flat">
              <a:solidFill>
                <a:srgbClr val="808080"/>
              </a:solidFill>
              <a:prstDash val="solid"/>
              <a:round/>
            </a:ln>
          </a:top>
          <a:bottom>
            <a:ln w="3175" cap="flat">
              <a:solidFill>
                <a:srgbClr val="808080"/>
              </a:solidFill>
              <a:prstDash val="solid"/>
              <a:round/>
            </a:ln>
          </a:bottom>
          <a:insideH>
            <a:ln w="12700" cap="flat">
              <a:solidFill>
                <a:srgbClr val="000000"/>
              </a:solidFill>
              <a:prstDash val="solid"/>
              <a:bevel/>
            </a:ln>
          </a:insideH>
          <a:insideV>
            <a:ln w="3175" cap="flat">
              <a:solidFill>
                <a:srgbClr val="808080"/>
              </a:solidFill>
              <a:prstDash val="solid"/>
              <a:round/>
            </a:ln>
          </a:insideV>
        </a:tcBdr>
        <a:fill>
          <a:solidFill>
            <a:schemeClr val="accent3">
              <a:hueOff val="10341877"/>
              <a:satOff val="-14884"/>
              <a:lumOff val="-32266"/>
            </a:schemeClr>
          </a:solidFill>
        </a:fill>
      </a:tcStyle>
    </a:lastRow>
    <a:firstRow>
      <a:tcTxStyle b="on" i="off">
        <a:fontRef idx="minor">
          <a:srgbClr val="31496B"/>
        </a:fontRef>
        <a:srgbClr val="31496B"/>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3175" cap="flat">
              <a:solidFill>
                <a:srgbClr val="808080"/>
              </a:solidFill>
              <a:prstDash val="solid"/>
              <a:round/>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 styleId="{BBFC77FB-9ED0-4EC9-95AA-A1379042E648}" styleName="">
    <a:tblBg/>
    <a:wholeTbl>
      <a:tcTxStyle b="off" i="off">
        <a:font>
          <a:latin typeface="Helvetica Light"/>
          <a:ea typeface="Helvetica Light"/>
          <a:cs typeface="Helvetica Light"/>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0" cap="flat">
              <a:solidFill>
                <a:srgbClr val="FFFFFF"/>
              </a:solidFill>
              <a:prstDash val="solid"/>
              <a:miter lim="400000"/>
            </a:ln>
          </a:top>
          <a:bottom>
            <a:ln w="127000" cap="flat">
              <a:solidFill>
                <a:srgbClr val="FFFFFF"/>
              </a:solidFill>
              <a:prstDash val="solid"/>
              <a:miter lim="400000"/>
            </a:ln>
          </a:bottom>
          <a:insideH>
            <a:ln w="127000" cap="flat">
              <a:solidFill>
                <a:srgbClr val="FFFFFF"/>
              </a:solidFill>
              <a:prstDash val="solid"/>
              <a:miter lim="400000"/>
            </a:ln>
          </a:insideH>
          <a:insideV>
            <a:ln w="127000" cap="flat">
              <a:solidFill>
                <a:srgbClr val="FFFFFF"/>
              </a:solidFill>
              <a:prstDash val="solid"/>
              <a:miter lim="400000"/>
            </a:ln>
          </a:insideV>
        </a:tcBdr>
        <a:fill>
          <a:solidFill>
            <a:srgbClr val="E5E7EA"/>
          </a:solidFill>
        </a:fill>
      </a:tcStyle>
    </a:wholeTbl>
    <a:band2H>
      <a:tcTxStyle/>
      <a:tcStyle>
        <a:tcBdr/>
        <a:fill>
          <a:solidFill>
            <a:srgbClr val="31496B"/>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0" cap="flat">
              <a:solidFill>
                <a:srgbClr val="FFFFFF"/>
              </a:solidFill>
              <a:prstDash val="solid"/>
              <a:miter lim="400000"/>
            </a:ln>
          </a:left>
          <a:right>
            <a:ln w="127000" cap="flat">
              <a:solidFill>
                <a:srgbClr val="FFFFFF"/>
              </a:solidFill>
              <a:prstDash val="solid"/>
              <a:miter lim="400000"/>
            </a:ln>
          </a:right>
          <a:top>
            <a:ln w="12700" cap="flat">
              <a:noFill/>
              <a:miter lim="400000"/>
            </a:ln>
          </a:top>
          <a:bottom>
            <a:ln w="127000" cap="flat">
              <a:solidFill>
                <a:srgbClr val="FFFFFF"/>
              </a:solidFill>
              <a:prstDash val="solid"/>
              <a:miter lim="400000"/>
            </a:ln>
          </a:bottom>
          <a:insideH>
            <a:ln w="12700" cap="flat">
              <a:solidFill>
                <a:srgbClr val="000000"/>
              </a:solidFill>
              <a:custDash>
                <a:ds d="200000" sp="200000"/>
              </a:custDash>
              <a:miter lim="400000"/>
            </a:ln>
          </a:insideH>
          <a:insideV>
            <a:ln w="127000" cap="flat">
              <a:solidFill>
                <a:srgbClr val="FFFFFF"/>
              </a:solidFill>
              <a:prstDash val="solid"/>
              <a:miter lim="400000"/>
            </a:ln>
          </a:insideV>
        </a:tcBdr>
        <a:fill>
          <a:noFill/>
        </a:fill>
      </a:tcStyle>
    </a:firstRow>
  </a:tblStyle>
  <a:tblStyle styleId="{6CBB8FF1-D9AA-43F3-AF6F-95CC898621D3}" styleName="">
    <a:tblBg/>
    <a:wholeTbl>
      <a:tcTxStyle b="off" i="off">
        <a:font>
          <a:latin typeface="Helvetica Neue"/>
          <a:ea typeface="Helvetica Neue"/>
          <a:cs typeface="Helvetica Neue"/>
        </a:font>
        <a:srgbClr val="595959"/>
      </a:tcTxStyle>
      <a:tcStyle>
        <a:tcBdr>
          <a:left>
            <a:ln w="3175" cap="flat">
              <a:solidFill>
                <a:srgbClr val="808080"/>
              </a:solidFill>
              <a:prstDash val="solid"/>
              <a:round/>
            </a:ln>
          </a:left>
          <a:right>
            <a:ln w="3175" cap="flat">
              <a:solidFill>
                <a:srgbClr val="808080"/>
              </a:solidFill>
              <a:prstDash val="solid"/>
              <a:round/>
            </a:ln>
          </a:right>
          <a:top>
            <a:ln w="3175" cap="flat">
              <a:solidFill>
                <a:srgbClr val="808080"/>
              </a:solidFill>
              <a:prstDash val="solid"/>
              <a:round/>
            </a:ln>
          </a:top>
          <a:bottom>
            <a:ln w="3175" cap="flat">
              <a:solidFill>
                <a:srgbClr val="808080"/>
              </a:solidFill>
              <a:prstDash val="solid"/>
              <a:round/>
            </a:ln>
          </a:bottom>
          <a:insideH>
            <a:ln w="3175" cap="flat">
              <a:solidFill>
                <a:srgbClr val="808080"/>
              </a:solidFill>
              <a:prstDash val="solid"/>
              <a:round/>
            </a:ln>
          </a:insideH>
          <a:insideV>
            <a:ln w="3175" cap="flat">
              <a:solidFill>
                <a:srgbClr val="808080"/>
              </a:solidFill>
              <a:prstDash val="solid"/>
              <a:round/>
            </a:ln>
          </a:insideV>
        </a:tcBdr>
        <a:fill>
          <a:solidFill>
            <a:srgbClr val="FFFFFF"/>
          </a:solidFill>
        </a:fill>
      </a:tcStyle>
    </a:wholeTbl>
    <a:band2H>
      <a:tcTxStyle/>
      <a:tcStyle>
        <a:tcBdr/>
        <a:fill>
          <a:solidFill>
            <a:srgbClr val="EFF0F3"/>
          </a:solidFill>
        </a:fill>
      </a:tcStyle>
    </a:band2H>
    <a:firstCol>
      <a:tcTxStyle b="on" i="on">
        <a:font>
          <a:latin typeface="Helvetica Neue"/>
          <a:ea typeface="Helvetica Neue"/>
          <a:cs typeface="Helvetica Neue"/>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Col>
    <a:lastRow>
      <a:tcTxStyle b="on" i="on">
        <a:font>
          <a:latin typeface="Helvetica Neue"/>
          <a:ea typeface="Helvetica Neue"/>
          <a:cs typeface="Helvetica Neue"/>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Helvetica Neue"/>
          <a:ea typeface="Helvetica Neue"/>
          <a:cs typeface="Helvetica Neue"/>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1" autoAdjust="0"/>
    <p:restoredTop sz="82449" autoAdjust="0"/>
  </p:normalViewPr>
  <p:slideViewPr>
    <p:cSldViewPr snapToGrid="0">
      <p:cViewPr varScale="1">
        <p:scale>
          <a:sx n="35" d="100"/>
          <a:sy n="35" d="100"/>
        </p:scale>
        <p:origin x="107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희정" userId="e354a40b-7d06-4789-8c15-93edbb47e669" providerId="ADAL" clId="{B6423393-09DF-4FB6-8768-1AF3BDBF054D}"/>
    <pc:docChg chg="undo custSel addSld delSld modSld sldOrd modSection">
      <pc:chgData name="김희정" userId="e354a40b-7d06-4789-8c15-93edbb47e669" providerId="ADAL" clId="{B6423393-09DF-4FB6-8768-1AF3BDBF054D}" dt="2019-11-28T01:30:18.759" v="21462"/>
      <pc:docMkLst>
        <pc:docMk/>
      </pc:docMkLst>
      <pc:sldChg chg="delSp modSp delAnim modNotesTx">
        <pc:chgData name="김희정" userId="e354a40b-7d06-4789-8c15-93edbb47e669" providerId="ADAL" clId="{B6423393-09DF-4FB6-8768-1AF3BDBF054D}" dt="2019-11-26T05:29:21.143" v="6506" actId="20577"/>
        <pc:sldMkLst>
          <pc:docMk/>
          <pc:sldMk cId="3003960432" sldId="397"/>
        </pc:sldMkLst>
        <pc:spChg chg="del mod">
          <ac:chgData name="김희정" userId="e354a40b-7d06-4789-8c15-93edbb47e669" providerId="ADAL" clId="{B6423393-09DF-4FB6-8768-1AF3BDBF054D}" dt="2019-11-26T05:29:17.012" v="6505" actId="478"/>
          <ac:spMkLst>
            <pc:docMk/>
            <pc:sldMk cId="3003960432" sldId="397"/>
            <ac:spMk id="10" creationId="{CFA954CB-0F71-4D98-BAFF-9B51E4FE7F89}"/>
          </ac:spMkLst>
        </pc:spChg>
        <pc:picChg chg="mod">
          <ac:chgData name="김희정" userId="e354a40b-7d06-4789-8c15-93edbb47e669" providerId="ADAL" clId="{B6423393-09DF-4FB6-8768-1AF3BDBF054D}" dt="2019-11-26T00:20:50.103" v="2929" actId="1035"/>
          <ac:picMkLst>
            <pc:docMk/>
            <pc:sldMk cId="3003960432" sldId="397"/>
            <ac:picMk id="11" creationId="{5FC4D93F-524F-46F8-B134-098BD2A54474}"/>
          </ac:picMkLst>
        </pc:picChg>
      </pc:sldChg>
      <pc:sldChg chg="modNotesTx">
        <pc:chgData name="김희정" userId="e354a40b-7d06-4789-8c15-93edbb47e669" providerId="ADAL" clId="{B6423393-09DF-4FB6-8768-1AF3BDBF054D}" dt="2019-11-27T01:35:56.008" v="12621" actId="20577"/>
        <pc:sldMkLst>
          <pc:docMk/>
          <pc:sldMk cId="556018974" sldId="398"/>
        </pc:sldMkLst>
      </pc:sldChg>
      <pc:sldChg chg="addSp delSp modSp modAnim modNotesTx">
        <pc:chgData name="김희정" userId="e354a40b-7d06-4789-8c15-93edbb47e669" providerId="ADAL" clId="{B6423393-09DF-4FB6-8768-1AF3BDBF054D}" dt="2019-11-28T01:30:18.759" v="21462"/>
        <pc:sldMkLst>
          <pc:docMk/>
          <pc:sldMk cId="1779966967" sldId="407"/>
        </pc:sldMkLst>
        <pc:spChg chg="add mod">
          <ac:chgData name="김희정" userId="e354a40b-7d06-4789-8c15-93edbb47e669" providerId="ADAL" clId="{B6423393-09DF-4FB6-8768-1AF3BDBF054D}" dt="2019-11-26T05:21:57.227" v="6300" actId="14100"/>
          <ac:spMkLst>
            <pc:docMk/>
            <pc:sldMk cId="1779966967" sldId="407"/>
            <ac:spMk id="5" creationId="{47DD719A-93B2-4B9E-82FC-146D422C6F8E}"/>
          </ac:spMkLst>
        </pc:spChg>
        <pc:spChg chg="mod">
          <ac:chgData name="김희정" userId="e354a40b-7d06-4789-8c15-93edbb47e669" providerId="ADAL" clId="{B6423393-09DF-4FB6-8768-1AF3BDBF054D}" dt="2019-11-27T11:08:44.565" v="19841" actId="113"/>
          <ac:spMkLst>
            <pc:docMk/>
            <pc:sldMk cId="1779966967" sldId="407"/>
            <ac:spMk id="11" creationId="{6C2FBD44-F736-4B75-8024-BF2228B78C64}"/>
          </ac:spMkLst>
        </pc:spChg>
        <pc:spChg chg="add mod">
          <ac:chgData name="김희정" userId="e354a40b-7d06-4789-8c15-93edbb47e669" providerId="ADAL" clId="{B6423393-09DF-4FB6-8768-1AF3BDBF054D}" dt="2019-11-26T05:22:09.185" v="6302" actId="1076"/>
          <ac:spMkLst>
            <pc:docMk/>
            <pc:sldMk cId="1779966967" sldId="407"/>
            <ac:spMk id="15" creationId="{F5B97AA8-5B1E-460E-8D35-88EAE70F98A9}"/>
          </ac:spMkLst>
        </pc:spChg>
        <pc:spChg chg="mod">
          <ac:chgData name="김희정" userId="e354a40b-7d06-4789-8c15-93edbb47e669" providerId="ADAL" clId="{B6423393-09DF-4FB6-8768-1AF3BDBF054D}" dt="2019-11-28T01:20:44.806" v="21297" actId="1037"/>
          <ac:spMkLst>
            <pc:docMk/>
            <pc:sldMk cId="1779966967" sldId="407"/>
            <ac:spMk id="1219" creationId="{00000000-0000-0000-0000-000000000000}"/>
          </ac:spMkLst>
        </pc:spChg>
        <pc:grpChg chg="add mod">
          <ac:chgData name="김희정" userId="e354a40b-7d06-4789-8c15-93edbb47e669" providerId="ADAL" clId="{B6423393-09DF-4FB6-8768-1AF3BDBF054D}" dt="2019-11-26T05:22:14.555" v="6303" actId="164"/>
          <ac:grpSpMkLst>
            <pc:docMk/>
            <pc:sldMk cId="1779966967" sldId="407"/>
            <ac:grpSpMk id="31" creationId="{9F92AE3C-B9FD-43CE-8E7B-D06E71ADB873}"/>
          </ac:grpSpMkLst>
        </pc:grpChg>
        <pc:grpChg chg="add mod">
          <ac:chgData name="김희정" userId="e354a40b-7d06-4789-8c15-93edbb47e669" providerId="ADAL" clId="{B6423393-09DF-4FB6-8768-1AF3BDBF054D}" dt="2019-11-26T05:22:14.555" v="6303" actId="164"/>
          <ac:grpSpMkLst>
            <pc:docMk/>
            <pc:sldMk cId="1779966967" sldId="407"/>
            <ac:grpSpMk id="1226" creationId="{9E4137D3-1059-4543-8C83-D2A4779F452F}"/>
          </ac:grpSpMkLst>
        </pc:grpChg>
        <pc:grpChg chg="add mod">
          <ac:chgData name="김희정" userId="e354a40b-7d06-4789-8c15-93edbb47e669" providerId="ADAL" clId="{B6423393-09DF-4FB6-8768-1AF3BDBF054D}" dt="2019-11-26T05:22:14.555" v="6303" actId="164"/>
          <ac:grpSpMkLst>
            <pc:docMk/>
            <pc:sldMk cId="1779966967" sldId="407"/>
            <ac:grpSpMk id="1227" creationId="{EAA8D751-71EB-4547-BB4E-D8DAD0BB010E}"/>
          </ac:grpSpMkLst>
        </pc:grpChg>
        <pc:picChg chg="mod">
          <ac:chgData name="김희정" userId="e354a40b-7d06-4789-8c15-93edbb47e669" providerId="ADAL" clId="{B6423393-09DF-4FB6-8768-1AF3BDBF054D}" dt="2019-11-26T04:40:44.868" v="5591" actId="1076"/>
          <ac:picMkLst>
            <pc:docMk/>
            <pc:sldMk cId="1779966967" sldId="407"/>
            <ac:picMk id="27" creationId="{EE57C550-BE1C-4030-97CC-DB1760DCCF84}"/>
          </ac:picMkLst>
        </pc:picChg>
        <pc:cxnChg chg="add del mod">
          <ac:chgData name="김희정" userId="e354a40b-7d06-4789-8c15-93edbb47e669" providerId="ADAL" clId="{B6423393-09DF-4FB6-8768-1AF3BDBF054D}" dt="2019-11-26T00:12:26.403" v="2816" actId="478"/>
          <ac:cxnSpMkLst>
            <pc:docMk/>
            <pc:sldMk cId="1779966967" sldId="407"/>
            <ac:cxnSpMk id="3" creationId="{A1FD1CD0-FAD8-46C1-B59C-267C64C14A58}"/>
          </ac:cxnSpMkLst>
        </pc:cxnChg>
        <pc:cxnChg chg="add del mod">
          <ac:chgData name="김희정" userId="e354a40b-7d06-4789-8c15-93edbb47e669" providerId="ADAL" clId="{B6423393-09DF-4FB6-8768-1AF3BDBF054D}" dt="2019-11-26T00:14:58.495" v="2882" actId="478"/>
          <ac:cxnSpMkLst>
            <pc:docMk/>
            <pc:sldMk cId="1779966967" sldId="407"/>
            <ac:cxnSpMk id="9" creationId="{A429BB30-6647-4E72-A7C7-CD79F6ABD0D7}"/>
          </ac:cxnSpMkLst>
        </pc:cxnChg>
        <pc:cxnChg chg="add mod">
          <ac:chgData name="김희정" userId="e354a40b-7d06-4789-8c15-93edbb47e669" providerId="ADAL" clId="{B6423393-09DF-4FB6-8768-1AF3BDBF054D}" dt="2019-11-26T05:22:01.075" v="6301" actId="14100"/>
          <ac:cxnSpMkLst>
            <pc:docMk/>
            <pc:sldMk cId="1779966967" sldId="407"/>
            <ac:cxnSpMk id="14" creationId="{A640BE90-A22B-4BE5-8F20-F49ECBFCDC05}"/>
          </ac:cxnSpMkLst>
        </pc:cxnChg>
        <pc:cxnChg chg="add mod">
          <ac:chgData name="김희정" userId="e354a40b-7d06-4789-8c15-93edbb47e669" providerId="ADAL" clId="{B6423393-09DF-4FB6-8768-1AF3BDBF054D}" dt="2019-11-26T05:21:18.484" v="6289" actId="14100"/>
          <ac:cxnSpMkLst>
            <pc:docMk/>
            <pc:sldMk cId="1779966967" sldId="407"/>
            <ac:cxnSpMk id="25" creationId="{370209FB-C0B2-458B-A93B-A59B1B4A1AA5}"/>
          </ac:cxnSpMkLst>
        </pc:cxnChg>
        <pc:cxnChg chg="add mod">
          <ac:chgData name="김희정" userId="e354a40b-7d06-4789-8c15-93edbb47e669" providerId="ADAL" clId="{B6423393-09DF-4FB6-8768-1AF3BDBF054D}" dt="2019-11-26T05:22:09.185" v="6302" actId="1076"/>
          <ac:cxnSpMkLst>
            <pc:docMk/>
            <pc:sldMk cId="1779966967" sldId="407"/>
            <ac:cxnSpMk id="36" creationId="{1D7AD3DC-CD68-4EDB-8377-B56C6C29C9FA}"/>
          </ac:cxnSpMkLst>
        </pc:cxnChg>
        <pc:cxnChg chg="add mod">
          <ac:chgData name="김희정" userId="e354a40b-7d06-4789-8c15-93edbb47e669" providerId="ADAL" clId="{B6423393-09DF-4FB6-8768-1AF3BDBF054D}" dt="2019-11-26T05:22:09.185" v="6302" actId="1076"/>
          <ac:cxnSpMkLst>
            <pc:docMk/>
            <pc:sldMk cId="1779966967" sldId="407"/>
            <ac:cxnSpMk id="40" creationId="{6A9D86E6-B026-464E-B71B-740212CA491A}"/>
          </ac:cxnSpMkLst>
        </pc:cxnChg>
      </pc:sldChg>
      <pc:sldChg chg="modNotesTx">
        <pc:chgData name="김희정" userId="e354a40b-7d06-4789-8c15-93edbb47e669" providerId="ADAL" clId="{B6423393-09DF-4FB6-8768-1AF3BDBF054D}" dt="2019-11-26T08:10:25.068" v="11846" actId="20577"/>
        <pc:sldMkLst>
          <pc:docMk/>
          <pc:sldMk cId="281109792" sldId="411"/>
        </pc:sldMkLst>
      </pc:sldChg>
      <pc:sldChg chg="addSp delSp modSp modAnim modNotesTx">
        <pc:chgData name="김희정" userId="e354a40b-7d06-4789-8c15-93edbb47e669" providerId="ADAL" clId="{B6423393-09DF-4FB6-8768-1AF3BDBF054D}" dt="2019-11-28T01:21:02.364" v="21302"/>
        <pc:sldMkLst>
          <pc:docMk/>
          <pc:sldMk cId="2906417018" sldId="412"/>
        </pc:sldMkLst>
        <pc:spChg chg="add del mod">
          <ac:chgData name="김희정" userId="e354a40b-7d06-4789-8c15-93edbb47e669" providerId="ADAL" clId="{B6423393-09DF-4FB6-8768-1AF3BDBF054D}" dt="2019-11-28T01:21:02.152" v="21301" actId="478"/>
          <ac:spMkLst>
            <pc:docMk/>
            <pc:sldMk cId="2906417018" sldId="412"/>
            <ac:spMk id="3" creationId="{C6A2C457-AF6A-4E72-AAF6-30D360C7A49D}"/>
          </ac:spMkLst>
        </pc:spChg>
        <pc:spChg chg="mod">
          <ac:chgData name="김희정" userId="e354a40b-7d06-4789-8c15-93edbb47e669" providerId="ADAL" clId="{B6423393-09DF-4FB6-8768-1AF3BDBF054D}" dt="2019-11-28T00:57:06.276" v="20996" actId="20577"/>
          <ac:spMkLst>
            <pc:docMk/>
            <pc:sldMk cId="2906417018" sldId="412"/>
            <ac:spMk id="13" creationId="{49E47D4F-EC20-4E5C-AA43-59DE42BF035A}"/>
          </ac:spMkLst>
        </pc:spChg>
        <pc:spChg chg="mod">
          <ac:chgData name="김희정" userId="e354a40b-7d06-4789-8c15-93edbb47e669" providerId="ADAL" clId="{B6423393-09DF-4FB6-8768-1AF3BDBF054D}" dt="2019-11-26T05:25:34.989" v="6372" actId="14100"/>
          <ac:spMkLst>
            <pc:docMk/>
            <pc:sldMk cId="2906417018" sldId="412"/>
            <ac:spMk id="16" creationId="{8E8F2330-59A3-424F-858B-40C892E58238}"/>
          </ac:spMkLst>
        </pc:spChg>
        <pc:spChg chg="mod">
          <ac:chgData name="김희정" userId="e354a40b-7d06-4789-8c15-93edbb47e669" providerId="ADAL" clId="{B6423393-09DF-4FB6-8768-1AF3BDBF054D}" dt="2019-11-26T05:24:53.483" v="6353" actId="14100"/>
          <ac:spMkLst>
            <pc:docMk/>
            <pc:sldMk cId="2906417018" sldId="412"/>
            <ac:spMk id="19" creationId="{C85AA862-2F43-49DD-A7F3-42CD9A1EAFB7}"/>
          </ac:spMkLst>
        </pc:spChg>
        <pc:spChg chg="add del">
          <ac:chgData name="김희정" userId="e354a40b-7d06-4789-8c15-93edbb47e669" providerId="ADAL" clId="{B6423393-09DF-4FB6-8768-1AF3BDBF054D}" dt="2019-11-28T01:20:55.987" v="21300" actId="478"/>
          <ac:spMkLst>
            <pc:docMk/>
            <pc:sldMk cId="2906417018" sldId="412"/>
            <ac:spMk id="22" creationId="{C3153BEB-4088-4361-BF9E-8124128767DE}"/>
          </ac:spMkLst>
        </pc:spChg>
        <pc:spChg chg="add">
          <ac:chgData name="김희정" userId="e354a40b-7d06-4789-8c15-93edbb47e669" providerId="ADAL" clId="{B6423393-09DF-4FB6-8768-1AF3BDBF054D}" dt="2019-11-28T01:21:02.364" v="21302"/>
          <ac:spMkLst>
            <pc:docMk/>
            <pc:sldMk cId="2906417018" sldId="412"/>
            <ac:spMk id="24" creationId="{D7991560-1B72-4046-9213-58FDBD929779}"/>
          </ac:spMkLst>
        </pc:spChg>
        <pc:spChg chg="add del mod">
          <ac:chgData name="김희정" userId="e354a40b-7d06-4789-8c15-93edbb47e669" providerId="ADAL" clId="{B6423393-09DF-4FB6-8768-1AF3BDBF054D}" dt="2019-11-26T05:27:15.307" v="6461" actId="478"/>
          <ac:spMkLst>
            <pc:docMk/>
            <pc:sldMk cId="2906417018" sldId="412"/>
            <ac:spMk id="27" creationId="{1B67D277-E578-4FC1-8C4D-BEFFB7F70843}"/>
          </ac:spMkLst>
        </pc:spChg>
        <pc:spChg chg="del">
          <ac:chgData name="김희정" userId="e354a40b-7d06-4789-8c15-93edbb47e669" providerId="ADAL" clId="{B6423393-09DF-4FB6-8768-1AF3BDBF054D}" dt="2019-11-28T01:20:53.384" v="21298" actId="478"/>
          <ac:spMkLst>
            <pc:docMk/>
            <pc:sldMk cId="2906417018" sldId="412"/>
            <ac:spMk id="1219" creationId="{00000000-0000-0000-0000-000000000000}"/>
          </ac:spMkLst>
        </pc:spChg>
        <pc:grpChg chg="add del">
          <ac:chgData name="김희정" userId="e354a40b-7d06-4789-8c15-93edbb47e669" providerId="ADAL" clId="{B6423393-09DF-4FB6-8768-1AF3BDBF054D}" dt="2019-11-26T05:22:42.394" v="6307" actId="165"/>
          <ac:grpSpMkLst>
            <pc:docMk/>
            <pc:sldMk cId="2906417018" sldId="412"/>
            <ac:grpSpMk id="12" creationId="{39C25250-B97F-4445-87CF-2E45C8CB2909}"/>
          </ac:grpSpMkLst>
        </pc:grpChg>
        <pc:grpChg chg="mod topLvl">
          <ac:chgData name="김희정" userId="e354a40b-7d06-4789-8c15-93edbb47e669" providerId="ADAL" clId="{B6423393-09DF-4FB6-8768-1AF3BDBF054D}" dt="2019-11-26T05:27:37.839" v="6464" actId="164"/>
          <ac:grpSpMkLst>
            <pc:docMk/>
            <pc:sldMk cId="2906417018" sldId="412"/>
            <ac:grpSpMk id="14" creationId="{D971233A-CF27-4FEE-9C45-01CE078C9AE7}"/>
          </ac:grpSpMkLst>
        </pc:grpChg>
        <pc:grpChg chg="mod topLvl">
          <ac:chgData name="김희정" userId="e354a40b-7d06-4789-8c15-93edbb47e669" providerId="ADAL" clId="{B6423393-09DF-4FB6-8768-1AF3BDBF054D}" dt="2019-11-26T05:27:37.839" v="6464" actId="164"/>
          <ac:grpSpMkLst>
            <pc:docMk/>
            <pc:sldMk cId="2906417018" sldId="412"/>
            <ac:grpSpMk id="15" creationId="{099E7D9B-1FC6-4CF1-9178-A54345292CF4}"/>
          </ac:grpSpMkLst>
        </pc:grpChg>
        <pc:grpChg chg="add mod">
          <ac:chgData name="김희정" userId="e354a40b-7d06-4789-8c15-93edbb47e669" providerId="ADAL" clId="{B6423393-09DF-4FB6-8768-1AF3BDBF054D}" dt="2019-11-26T05:27:37.839" v="6464" actId="164"/>
          <ac:grpSpMkLst>
            <pc:docMk/>
            <pc:sldMk cId="2906417018" sldId="412"/>
            <ac:grpSpMk id="23" creationId="{E77BA0EB-52E9-44EC-8095-122E071AEF80}"/>
          </ac:grpSpMkLst>
        </pc:grpChg>
        <pc:picChg chg="mod">
          <ac:chgData name="김희정" userId="e354a40b-7d06-4789-8c15-93edbb47e669" providerId="ADAL" clId="{B6423393-09DF-4FB6-8768-1AF3BDBF054D}" dt="2019-11-26T04:01:02.530" v="4031" actId="14100"/>
          <ac:picMkLst>
            <pc:docMk/>
            <pc:sldMk cId="2906417018" sldId="412"/>
            <ac:picMk id="11" creationId="{55686B23-CA4C-4423-B88C-52AB42635836}"/>
          </ac:picMkLst>
        </pc:picChg>
        <pc:cxnChg chg="del mod">
          <ac:chgData name="김희정" userId="e354a40b-7d06-4789-8c15-93edbb47e669" providerId="ADAL" clId="{B6423393-09DF-4FB6-8768-1AF3BDBF054D}" dt="2019-11-26T05:25:37.586" v="6373" actId="478"/>
          <ac:cxnSpMkLst>
            <pc:docMk/>
            <pc:sldMk cId="2906417018" sldId="412"/>
            <ac:cxnSpMk id="17" creationId="{CFA5857E-7E06-47AD-BC9A-0A109BD5394A}"/>
          </ac:cxnSpMkLst>
        </pc:cxnChg>
        <pc:cxnChg chg="mod">
          <ac:chgData name="김희정" userId="e354a40b-7d06-4789-8c15-93edbb47e669" providerId="ADAL" clId="{B6423393-09DF-4FB6-8768-1AF3BDBF054D}" dt="2019-11-26T05:25:41.705" v="6374" actId="14100"/>
          <ac:cxnSpMkLst>
            <pc:docMk/>
            <pc:sldMk cId="2906417018" sldId="412"/>
            <ac:cxnSpMk id="18" creationId="{CB4E76A3-3C10-40B1-9773-490189FAABDF}"/>
          </ac:cxnSpMkLst>
        </pc:cxnChg>
        <pc:cxnChg chg="mod">
          <ac:chgData name="김희정" userId="e354a40b-7d06-4789-8c15-93edbb47e669" providerId="ADAL" clId="{B6423393-09DF-4FB6-8768-1AF3BDBF054D}" dt="2019-11-26T05:24:58.753" v="6354" actId="14100"/>
          <ac:cxnSpMkLst>
            <pc:docMk/>
            <pc:sldMk cId="2906417018" sldId="412"/>
            <ac:cxnSpMk id="20" creationId="{AEAA6108-1DCA-4581-92C1-37646659468E}"/>
          </ac:cxnSpMkLst>
        </pc:cxnChg>
        <pc:cxnChg chg="mod">
          <ac:chgData name="김희정" userId="e354a40b-7d06-4789-8c15-93edbb47e669" providerId="ADAL" clId="{B6423393-09DF-4FB6-8768-1AF3BDBF054D}" dt="2019-11-26T05:25:05.626" v="6356" actId="14100"/>
          <ac:cxnSpMkLst>
            <pc:docMk/>
            <pc:sldMk cId="2906417018" sldId="412"/>
            <ac:cxnSpMk id="21" creationId="{527AF58D-F86C-4392-BF12-A23870EEA2A4}"/>
          </ac:cxnSpMkLst>
        </pc:cxnChg>
      </pc:sldChg>
      <pc:sldChg chg="modSp del modNotesTx">
        <pc:chgData name="김희정" userId="e354a40b-7d06-4789-8c15-93edbb47e669" providerId="ADAL" clId="{B6423393-09DF-4FB6-8768-1AF3BDBF054D}" dt="2019-11-26T04:16:09.899" v="4843" actId="47"/>
        <pc:sldMkLst>
          <pc:docMk/>
          <pc:sldMk cId="2874288308" sldId="413"/>
        </pc:sldMkLst>
        <pc:spChg chg="mod">
          <ac:chgData name="김희정" userId="e354a40b-7d06-4789-8c15-93edbb47e669" providerId="ADAL" clId="{B6423393-09DF-4FB6-8768-1AF3BDBF054D}" dt="2019-11-26T03:48:56.292" v="3483" actId="20577"/>
          <ac:spMkLst>
            <pc:docMk/>
            <pc:sldMk cId="2874288308" sldId="413"/>
            <ac:spMk id="13" creationId="{D6BF3E35-A9A6-4B1F-8D2D-96266B651B70}"/>
          </ac:spMkLst>
        </pc:spChg>
      </pc:sldChg>
      <pc:sldChg chg="addSp delSp modSp modNotesTx">
        <pc:chgData name="김희정" userId="e354a40b-7d06-4789-8c15-93edbb47e669" providerId="ADAL" clId="{B6423393-09DF-4FB6-8768-1AF3BDBF054D}" dt="2019-11-28T01:21:27.918" v="21313"/>
        <pc:sldMkLst>
          <pc:docMk/>
          <pc:sldMk cId="3852782330" sldId="414"/>
        </pc:sldMkLst>
        <pc:spChg chg="add del mod">
          <ac:chgData name="김희정" userId="e354a40b-7d06-4789-8c15-93edbb47e669" providerId="ADAL" clId="{B6423393-09DF-4FB6-8768-1AF3BDBF054D}" dt="2019-11-28T01:21:27.526" v="21312" actId="478"/>
          <ac:spMkLst>
            <pc:docMk/>
            <pc:sldMk cId="3852782330" sldId="414"/>
            <ac:spMk id="3" creationId="{0E98A6CE-5CF0-42BB-9D16-8AD226AC1D3E}"/>
          </ac:spMkLst>
        </pc:spChg>
        <pc:spChg chg="mod">
          <ac:chgData name="김희정" userId="e354a40b-7d06-4789-8c15-93edbb47e669" providerId="ADAL" clId="{B6423393-09DF-4FB6-8768-1AF3BDBF054D}" dt="2019-11-27T10:58:44.762" v="19530" actId="1076"/>
          <ac:spMkLst>
            <pc:docMk/>
            <pc:sldMk cId="3852782330" sldId="414"/>
            <ac:spMk id="12" creationId="{D3F18AD2-F776-4A00-B78B-7C3E092D5C9B}"/>
          </ac:spMkLst>
        </pc:spChg>
        <pc:spChg chg="add">
          <ac:chgData name="김희정" userId="e354a40b-7d06-4789-8c15-93edbb47e669" providerId="ADAL" clId="{B6423393-09DF-4FB6-8768-1AF3BDBF054D}" dt="2019-11-28T01:21:27.918" v="21313"/>
          <ac:spMkLst>
            <pc:docMk/>
            <pc:sldMk cId="3852782330" sldId="414"/>
            <ac:spMk id="13" creationId="{7B0C1017-9036-4405-87F7-FDA4F1CA43D4}"/>
          </ac:spMkLst>
        </pc:spChg>
        <pc:spChg chg="del">
          <ac:chgData name="김희정" userId="e354a40b-7d06-4789-8c15-93edbb47e669" providerId="ADAL" clId="{B6423393-09DF-4FB6-8768-1AF3BDBF054D}" dt="2019-11-28T01:21:22.511" v="21311" actId="478"/>
          <ac:spMkLst>
            <pc:docMk/>
            <pc:sldMk cId="3852782330" sldId="414"/>
            <ac:spMk id="1219" creationId="{00000000-0000-0000-0000-000000000000}"/>
          </ac:spMkLst>
        </pc:spChg>
      </pc:sldChg>
      <pc:sldChg chg="addSp delSp modSp ord modNotesTx">
        <pc:chgData name="김희정" userId="e354a40b-7d06-4789-8c15-93edbb47e669" providerId="ADAL" clId="{B6423393-09DF-4FB6-8768-1AF3BDBF054D}" dt="2019-11-27T10:07:52.331" v="17961"/>
        <pc:sldMkLst>
          <pc:docMk/>
          <pc:sldMk cId="4140455266" sldId="416"/>
        </pc:sldMkLst>
        <pc:spChg chg="add del">
          <ac:chgData name="김희정" userId="e354a40b-7d06-4789-8c15-93edbb47e669" providerId="ADAL" clId="{B6423393-09DF-4FB6-8768-1AF3BDBF054D}" dt="2019-11-27T10:07:52.331" v="17961"/>
          <ac:spMkLst>
            <pc:docMk/>
            <pc:sldMk cId="4140455266" sldId="416"/>
            <ac:spMk id="36" creationId="{B366CCBB-F37F-4657-A617-012BB1796907}"/>
          </ac:spMkLst>
        </pc:spChg>
        <pc:spChg chg="mod">
          <ac:chgData name="김희정" userId="e354a40b-7d06-4789-8c15-93edbb47e669" providerId="ADAL" clId="{B6423393-09DF-4FB6-8768-1AF3BDBF054D}" dt="2019-11-27T06:47:02.945" v="13914"/>
          <ac:spMkLst>
            <pc:docMk/>
            <pc:sldMk cId="4140455266" sldId="416"/>
            <ac:spMk id="48" creationId="{A58FA894-9EE6-4DC7-80C5-098C5C2EF2B7}"/>
          </ac:spMkLst>
        </pc:spChg>
        <pc:spChg chg="add del">
          <ac:chgData name="김희정" userId="e354a40b-7d06-4789-8c15-93edbb47e669" providerId="ADAL" clId="{B6423393-09DF-4FB6-8768-1AF3BDBF054D}" dt="2019-11-26T04:34:07.905" v="5552"/>
          <ac:spMkLst>
            <pc:docMk/>
            <pc:sldMk cId="4140455266" sldId="416"/>
            <ac:spMk id="50" creationId="{CFFEB7A7-6F07-4209-9A7F-D61B490D8C22}"/>
          </ac:spMkLst>
        </pc:spChg>
      </pc:sldChg>
      <pc:sldChg chg="addSp modSp modAnim modNotesTx">
        <pc:chgData name="김희정" userId="e354a40b-7d06-4789-8c15-93edbb47e669" providerId="ADAL" clId="{B6423393-09DF-4FB6-8768-1AF3BDBF054D}" dt="2019-11-28T01:09:59.916" v="21242"/>
        <pc:sldMkLst>
          <pc:docMk/>
          <pc:sldMk cId="1783629641" sldId="419"/>
        </pc:sldMkLst>
        <pc:spChg chg="mod">
          <ac:chgData name="김희정" userId="e354a40b-7d06-4789-8c15-93edbb47e669" providerId="ADAL" clId="{B6423393-09DF-4FB6-8768-1AF3BDBF054D}" dt="2019-11-28T01:06:39.751" v="21023" actId="692"/>
          <ac:spMkLst>
            <pc:docMk/>
            <pc:sldMk cId="1783629641" sldId="419"/>
            <ac:spMk id="9" creationId="{1D1DE592-8F73-4268-B7CE-970F1D328686}"/>
          </ac:spMkLst>
        </pc:spChg>
        <pc:spChg chg="add mod">
          <ac:chgData name="김희정" userId="e354a40b-7d06-4789-8c15-93edbb47e669" providerId="ADAL" clId="{B6423393-09DF-4FB6-8768-1AF3BDBF054D}" dt="2019-11-28T01:08:33.029" v="21239" actId="1076"/>
          <ac:spMkLst>
            <pc:docMk/>
            <pc:sldMk cId="1783629641" sldId="419"/>
            <ac:spMk id="14" creationId="{F0D85BAF-5771-4BE1-AC8F-17D4B2858355}"/>
          </ac:spMkLst>
        </pc:spChg>
        <pc:picChg chg="mod">
          <ac:chgData name="김희정" userId="e354a40b-7d06-4789-8c15-93edbb47e669" providerId="ADAL" clId="{B6423393-09DF-4FB6-8768-1AF3BDBF054D}" dt="2019-11-27T06:58:38.329" v="13950" actId="1076"/>
          <ac:picMkLst>
            <pc:docMk/>
            <pc:sldMk cId="1783629641" sldId="419"/>
            <ac:picMk id="3" creationId="{F6549E24-F8C9-4021-B0E1-8040D31ECE70}"/>
          </ac:picMkLst>
        </pc:picChg>
      </pc:sldChg>
      <pc:sldChg chg="addSp delSp modSp delAnim modAnim modNotesTx">
        <pc:chgData name="김희정" userId="e354a40b-7d06-4789-8c15-93edbb47e669" providerId="ADAL" clId="{B6423393-09DF-4FB6-8768-1AF3BDBF054D}" dt="2019-11-27T11:05:35.710" v="19787"/>
        <pc:sldMkLst>
          <pc:docMk/>
          <pc:sldMk cId="3607725817" sldId="420"/>
        </pc:sldMkLst>
        <pc:spChg chg="add mod topLvl">
          <ac:chgData name="김희정" userId="e354a40b-7d06-4789-8c15-93edbb47e669" providerId="ADAL" clId="{B6423393-09DF-4FB6-8768-1AF3BDBF054D}" dt="2019-11-26T05:31:48.887" v="6646" actId="164"/>
          <ac:spMkLst>
            <pc:docMk/>
            <pc:sldMk cId="3607725817" sldId="420"/>
            <ac:spMk id="10" creationId="{ADF700C6-5D43-4143-89C6-40E8542E6A08}"/>
          </ac:spMkLst>
        </pc:spChg>
        <pc:spChg chg="topLvl">
          <ac:chgData name="김희정" userId="e354a40b-7d06-4789-8c15-93edbb47e669" providerId="ADAL" clId="{B6423393-09DF-4FB6-8768-1AF3BDBF054D}" dt="2019-11-27T11:05:20.194" v="19780" actId="478"/>
          <ac:spMkLst>
            <pc:docMk/>
            <pc:sldMk cId="3607725817" sldId="420"/>
            <ac:spMk id="11" creationId="{F31DB1E5-7C23-4F58-9A38-C098C08611F2}"/>
          </ac:spMkLst>
        </pc:spChg>
        <pc:spChg chg="add mod topLvl">
          <ac:chgData name="김희정" userId="e354a40b-7d06-4789-8c15-93edbb47e669" providerId="ADAL" clId="{B6423393-09DF-4FB6-8768-1AF3BDBF054D}" dt="2019-11-26T05:31:48.887" v="6646" actId="164"/>
          <ac:spMkLst>
            <pc:docMk/>
            <pc:sldMk cId="3607725817" sldId="420"/>
            <ac:spMk id="12" creationId="{BA807229-F0A5-4893-AC7A-9143A85D3BFE}"/>
          </ac:spMkLst>
        </pc:spChg>
        <pc:spChg chg="topLvl">
          <ac:chgData name="김희정" userId="e354a40b-7d06-4789-8c15-93edbb47e669" providerId="ADAL" clId="{B6423393-09DF-4FB6-8768-1AF3BDBF054D}" dt="2019-11-27T11:05:24.942" v="19781" actId="478"/>
          <ac:spMkLst>
            <pc:docMk/>
            <pc:sldMk cId="3607725817" sldId="420"/>
            <ac:spMk id="15" creationId="{9DBBC3CE-1DD7-423A-8223-813B34B7701A}"/>
          </ac:spMkLst>
        </pc:spChg>
        <pc:spChg chg="del topLvl">
          <ac:chgData name="김희정" userId="e354a40b-7d06-4789-8c15-93edbb47e669" providerId="ADAL" clId="{B6423393-09DF-4FB6-8768-1AF3BDBF054D}" dt="2019-11-27T11:05:20.194" v="19780" actId="478"/>
          <ac:spMkLst>
            <pc:docMk/>
            <pc:sldMk cId="3607725817" sldId="420"/>
            <ac:spMk id="16" creationId="{DDD365FC-4521-406A-B630-5E7B990C7C31}"/>
          </ac:spMkLst>
        </pc:spChg>
        <pc:spChg chg="del topLvl">
          <ac:chgData name="김희정" userId="e354a40b-7d06-4789-8c15-93edbb47e669" providerId="ADAL" clId="{B6423393-09DF-4FB6-8768-1AF3BDBF054D}" dt="2019-11-27T11:05:24.942" v="19781" actId="478"/>
          <ac:spMkLst>
            <pc:docMk/>
            <pc:sldMk cId="3607725817" sldId="420"/>
            <ac:spMk id="22" creationId="{47EB0F6F-5FE3-4DFC-949F-50A47896296D}"/>
          </ac:spMkLst>
        </pc:spChg>
        <pc:grpChg chg="add del mod">
          <ac:chgData name="김희정" userId="e354a40b-7d06-4789-8c15-93edbb47e669" providerId="ADAL" clId="{B6423393-09DF-4FB6-8768-1AF3BDBF054D}" dt="2019-11-26T05:31:07.392" v="6612" actId="165"/>
          <ac:grpSpMkLst>
            <pc:docMk/>
            <pc:sldMk cId="3607725817" sldId="420"/>
            <ac:grpSpMk id="2" creationId="{7E5FFBA7-DD97-4DDF-AF55-AA0E7144237B}"/>
          </ac:grpSpMkLst>
        </pc:grpChg>
        <pc:grpChg chg="del">
          <ac:chgData name="김희정" userId="e354a40b-7d06-4789-8c15-93edbb47e669" providerId="ADAL" clId="{B6423393-09DF-4FB6-8768-1AF3BDBF054D}" dt="2019-11-27T11:05:24.942" v="19781" actId="478"/>
          <ac:grpSpMkLst>
            <pc:docMk/>
            <pc:sldMk cId="3607725817" sldId="420"/>
            <ac:grpSpMk id="3" creationId="{5B347B70-6792-4746-BA26-8DEDCC0F05E6}"/>
          </ac:grpSpMkLst>
        </pc:grpChg>
        <pc:grpChg chg="add mod">
          <ac:chgData name="김희정" userId="e354a40b-7d06-4789-8c15-93edbb47e669" providerId="ADAL" clId="{B6423393-09DF-4FB6-8768-1AF3BDBF054D}" dt="2019-11-26T05:31:48.887" v="6646" actId="164"/>
          <ac:grpSpMkLst>
            <pc:docMk/>
            <pc:sldMk cId="3607725817" sldId="420"/>
            <ac:grpSpMk id="6" creationId="{FDCA537A-172C-4B14-9B47-27006296CDA2}"/>
          </ac:grpSpMkLst>
        </pc:grpChg>
        <pc:grpChg chg="del">
          <ac:chgData name="김희정" userId="e354a40b-7d06-4789-8c15-93edbb47e669" providerId="ADAL" clId="{B6423393-09DF-4FB6-8768-1AF3BDBF054D}" dt="2019-11-27T11:05:20.194" v="19780" actId="478"/>
          <ac:grpSpMkLst>
            <pc:docMk/>
            <pc:sldMk cId="3607725817" sldId="420"/>
            <ac:grpSpMk id="9" creationId="{67C0FC80-39C3-439B-9E35-8A6FBD741F1A}"/>
          </ac:grpSpMkLst>
        </pc:grpChg>
      </pc:sldChg>
      <pc:sldChg chg="addSp modSp modAnim modNotesTx">
        <pc:chgData name="김희정" userId="e354a40b-7d06-4789-8c15-93edbb47e669" providerId="ADAL" clId="{B6423393-09DF-4FB6-8768-1AF3BDBF054D}" dt="2019-11-27T07:26:33.957" v="13981" actId="1036"/>
        <pc:sldMkLst>
          <pc:docMk/>
          <pc:sldMk cId="1825945502" sldId="422"/>
        </pc:sldMkLst>
        <pc:spChg chg="add mod">
          <ac:chgData name="김희정" userId="e354a40b-7d06-4789-8c15-93edbb47e669" providerId="ADAL" clId="{B6423393-09DF-4FB6-8768-1AF3BDBF054D}" dt="2019-11-27T07:26:02.536" v="13975" actId="1036"/>
          <ac:spMkLst>
            <pc:docMk/>
            <pc:sldMk cId="1825945502" sldId="422"/>
            <ac:spMk id="5" creationId="{F0CCA888-3981-4535-B1BF-8A9F7EEAE3FB}"/>
          </ac:spMkLst>
        </pc:spChg>
        <pc:spChg chg="add mod">
          <ac:chgData name="김희정" userId="e354a40b-7d06-4789-8c15-93edbb47e669" providerId="ADAL" clId="{B6423393-09DF-4FB6-8768-1AF3BDBF054D}" dt="2019-11-27T07:25:48.527" v="13971" actId="1036"/>
          <ac:spMkLst>
            <pc:docMk/>
            <pc:sldMk cId="1825945502" sldId="422"/>
            <ac:spMk id="6" creationId="{AB902424-EFB0-4249-A4E9-5575E3728797}"/>
          </ac:spMkLst>
        </pc:spChg>
        <pc:spChg chg="add mod">
          <ac:chgData name="김희정" userId="e354a40b-7d06-4789-8c15-93edbb47e669" providerId="ADAL" clId="{B6423393-09DF-4FB6-8768-1AF3BDBF054D}" dt="2019-11-27T07:23:56.108" v="13958" actId="164"/>
          <ac:spMkLst>
            <pc:docMk/>
            <pc:sldMk cId="1825945502" sldId="422"/>
            <ac:spMk id="7" creationId="{21EC620C-340C-49F3-8E5E-5D2D5C79AACE}"/>
          </ac:spMkLst>
        </pc:spChg>
        <pc:spChg chg="add mod">
          <ac:chgData name="김희정" userId="e354a40b-7d06-4789-8c15-93edbb47e669" providerId="ADAL" clId="{B6423393-09DF-4FB6-8768-1AF3BDBF054D}" dt="2019-11-27T07:26:33.957" v="13981" actId="1036"/>
          <ac:spMkLst>
            <pc:docMk/>
            <pc:sldMk cId="1825945502" sldId="422"/>
            <ac:spMk id="8" creationId="{8540727D-FD19-4EB9-A4B1-01E6154E2953}"/>
          </ac:spMkLst>
        </pc:spChg>
        <pc:grpChg chg="add mod">
          <ac:chgData name="김희정" userId="e354a40b-7d06-4789-8c15-93edbb47e669" providerId="ADAL" clId="{B6423393-09DF-4FB6-8768-1AF3BDBF054D}" dt="2019-11-27T07:26:18.297" v="13978" actId="571"/>
          <ac:grpSpMkLst>
            <pc:docMk/>
            <pc:sldMk cId="1825945502" sldId="422"/>
            <ac:grpSpMk id="2" creationId="{C768E26D-B60D-40F9-ACC2-1ECEC378CFB5}"/>
          </ac:grpSpMkLst>
        </pc:grpChg>
        <pc:picChg chg="mod">
          <ac:chgData name="김희정" userId="e354a40b-7d06-4789-8c15-93edbb47e669" providerId="ADAL" clId="{B6423393-09DF-4FB6-8768-1AF3BDBF054D}" dt="2019-11-27T07:25:01.914" v="13966" actId="1035"/>
          <ac:picMkLst>
            <pc:docMk/>
            <pc:sldMk cId="1825945502" sldId="422"/>
            <ac:picMk id="3" creationId="{8AFC6052-BA84-4E7D-AE71-C1C006B6293B}"/>
          </ac:picMkLst>
        </pc:picChg>
      </pc:sldChg>
      <pc:sldChg chg="addSp delSp modSp modAnim modNotesTx">
        <pc:chgData name="김희정" userId="e354a40b-7d06-4789-8c15-93edbb47e669" providerId="ADAL" clId="{B6423393-09DF-4FB6-8768-1AF3BDBF054D}" dt="2019-11-28T00:56:14.937" v="20995" actId="1076"/>
        <pc:sldMkLst>
          <pc:docMk/>
          <pc:sldMk cId="2547872376" sldId="423"/>
        </pc:sldMkLst>
        <pc:spChg chg="add mod">
          <ac:chgData name="김희정" userId="e354a40b-7d06-4789-8c15-93edbb47e669" providerId="ADAL" clId="{B6423393-09DF-4FB6-8768-1AF3BDBF054D}" dt="2019-11-27T06:40:04.321" v="13767" actId="14100"/>
          <ac:spMkLst>
            <pc:docMk/>
            <pc:sldMk cId="2547872376" sldId="423"/>
            <ac:spMk id="4" creationId="{EF7910AF-CFEF-405B-A3F5-B78D9AC0BE63}"/>
          </ac:spMkLst>
        </pc:spChg>
        <pc:spChg chg="add mod">
          <ac:chgData name="김희정" userId="e354a40b-7d06-4789-8c15-93edbb47e669" providerId="ADAL" clId="{B6423393-09DF-4FB6-8768-1AF3BDBF054D}" dt="2019-11-26T07:48:19.022" v="10363" actId="571"/>
          <ac:spMkLst>
            <pc:docMk/>
            <pc:sldMk cId="2547872376" sldId="423"/>
            <ac:spMk id="7" creationId="{46EDDEE4-862B-4384-8CE9-F4D19337966A}"/>
          </ac:spMkLst>
        </pc:spChg>
        <pc:spChg chg="add mod">
          <ac:chgData name="김희정" userId="e354a40b-7d06-4789-8c15-93edbb47e669" providerId="ADAL" clId="{B6423393-09DF-4FB6-8768-1AF3BDBF054D}" dt="2019-11-26T07:48:57.520" v="10378" actId="164"/>
          <ac:spMkLst>
            <pc:docMk/>
            <pc:sldMk cId="2547872376" sldId="423"/>
            <ac:spMk id="8" creationId="{0423581A-B9A1-451C-8B3D-95C6CE080DE7}"/>
          </ac:spMkLst>
        </pc:spChg>
        <pc:spChg chg="add del mod">
          <ac:chgData name="김희정" userId="e354a40b-7d06-4789-8c15-93edbb47e669" providerId="ADAL" clId="{B6423393-09DF-4FB6-8768-1AF3BDBF054D}" dt="2019-11-27T06:40:08.334" v="13768" actId="478"/>
          <ac:spMkLst>
            <pc:docMk/>
            <pc:sldMk cId="2547872376" sldId="423"/>
            <ac:spMk id="9" creationId="{A59413B5-283E-46DC-89D2-F4BF16C704B8}"/>
          </ac:spMkLst>
        </pc:spChg>
        <pc:grpChg chg="add mod">
          <ac:chgData name="김희정" userId="e354a40b-7d06-4789-8c15-93edbb47e669" providerId="ADAL" clId="{B6423393-09DF-4FB6-8768-1AF3BDBF054D}" dt="2019-11-26T07:48:57.520" v="10378" actId="164"/>
          <ac:grpSpMkLst>
            <pc:docMk/>
            <pc:sldMk cId="2547872376" sldId="423"/>
            <ac:grpSpMk id="2" creationId="{2DDF506A-59B4-4402-A571-B20AEA48BD1B}"/>
          </ac:grpSpMkLst>
        </pc:grpChg>
        <pc:picChg chg="mod">
          <ac:chgData name="김희정" userId="e354a40b-7d06-4789-8c15-93edbb47e669" providerId="ADAL" clId="{B6423393-09DF-4FB6-8768-1AF3BDBF054D}" dt="2019-11-28T00:56:14.937" v="20995" actId="1076"/>
          <ac:picMkLst>
            <pc:docMk/>
            <pc:sldMk cId="2547872376" sldId="423"/>
            <ac:picMk id="3" creationId="{A18F45AB-BB7D-424A-BC77-EFC89DF01EAD}"/>
          </ac:picMkLst>
        </pc:picChg>
        <pc:picChg chg="add mod">
          <ac:chgData name="김희정" userId="e354a40b-7d06-4789-8c15-93edbb47e669" providerId="ADAL" clId="{B6423393-09DF-4FB6-8768-1AF3BDBF054D}" dt="2019-11-26T07:48:19.022" v="10363" actId="571"/>
          <ac:picMkLst>
            <pc:docMk/>
            <pc:sldMk cId="2547872376" sldId="423"/>
            <ac:picMk id="5" creationId="{3A6AC579-32C8-4DB3-AECA-52625348E7C7}"/>
          </ac:picMkLst>
        </pc:picChg>
      </pc:sldChg>
      <pc:sldChg chg="addSp delSp modSp del modAnim modNotesTx">
        <pc:chgData name="김희정" userId="e354a40b-7d06-4789-8c15-93edbb47e669" providerId="ADAL" clId="{B6423393-09DF-4FB6-8768-1AF3BDBF054D}" dt="2019-11-27T09:59:51.031" v="17814" actId="47"/>
        <pc:sldMkLst>
          <pc:docMk/>
          <pc:sldMk cId="3105810469" sldId="424"/>
        </pc:sldMkLst>
        <pc:spChg chg="add del">
          <ac:chgData name="김희정" userId="e354a40b-7d06-4789-8c15-93edbb47e669" providerId="ADAL" clId="{B6423393-09DF-4FB6-8768-1AF3BDBF054D}" dt="2019-11-26T04:34:03.039" v="5550"/>
          <ac:spMkLst>
            <pc:docMk/>
            <pc:sldMk cId="3105810469" sldId="424"/>
            <ac:spMk id="2" creationId="{D0B70C7E-F80C-4F2D-8B6A-F3014DCD23BB}"/>
          </ac:spMkLst>
        </pc:spChg>
        <pc:spChg chg="add mod">
          <ac:chgData name="김희정" userId="e354a40b-7d06-4789-8c15-93edbb47e669" providerId="ADAL" clId="{B6423393-09DF-4FB6-8768-1AF3BDBF054D}" dt="2019-11-26T04:37:16.794" v="5574" actId="164"/>
          <ac:spMkLst>
            <pc:docMk/>
            <pc:sldMk cId="3105810469" sldId="424"/>
            <ac:spMk id="7" creationId="{140AD2B8-CEA0-49CE-8CF5-1F0EB1516EB6}"/>
          </ac:spMkLst>
        </pc:spChg>
        <pc:spChg chg="add mod">
          <ac:chgData name="김희정" userId="e354a40b-7d06-4789-8c15-93edbb47e669" providerId="ADAL" clId="{B6423393-09DF-4FB6-8768-1AF3BDBF054D}" dt="2019-11-26T04:50:56.741" v="6215" actId="14100"/>
          <ac:spMkLst>
            <pc:docMk/>
            <pc:sldMk cId="3105810469" sldId="424"/>
            <ac:spMk id="8" creationId="{BA2A9142-3E0C-40CF-959E-52A75A44EFF9}"/>
          </ac:spMkLst>
        </pc:spChg>
        <pc:spChg chg="add mod">
          <ac:chgData name="김희정" userId="e354a40b-7d06-4789-8c15-93edbb47e669" providerId="ADAL" clId="{B6423393-09DF-4FB6-8768-1AF3BDBF054D}" dt="2019-11-26T04:34:40.366" v="5560" actId="571"/>
          <ac:spMkLst>
            <pc:docMk/>
            <pc:sldMk cId="3105810469" sldId="424"/>
            <ac:spMk id="10" creationId="{E3CDD45E-9214-4143-A004-28AECCE2B705}"/>
          </ac:spMkLst>
        </pc:spChg>
        <pc:spChg chg="add del">
          <ac:chgData name="김희정" userId="e354a40b-7d06-4789-8c15-93edbb47e669" providerId="ADAL" clId="{B6423393-09DF-4FB6-8768-1AF3BDBF054D}" dt="2019-11-26T04:34:43.758" v="5562"/>
          <ac:spMkLst>
            <pc:docMk/>
            <pc:sldMk cId="3105810469" sldId="424"/>
            <ac:spMk id="12" creationId="{C784AF87-DB52-4A22-A813-EF76240F07B0}"/>
          </ac:spMkLst>
        </pc:spChg>
        <pc:spChg chg="add mod">
          <ac:chgData name="김희정" userId="e354a40b-7d06-4789-8c15-93edbb47e669" providerId="ADAL" clId="{B6423393-09DF-4FB6-8768-1AF3BDBF054D}" dt="2019-11-26T04:50:39.099" v="6213" actId="1038"/>
          <ac:spMkLst>
            <pc:docMk/>
            <pc:sldMk cId="3105810469" sldId="424"/>
            <ac:spMk id="13" creationId="{C562B2E5-CAB5-4DBE-B0A3-6396993F9846}"/>
          </ac:spMkLst>
        </pc:spChg>
        <pc:grpChg chg="add mod">
          <ac:chgData name="김희정" userId="e354a40b-7d06-4789-8c15-93edbb47e669" providerId="ADAL" clId="{B6423393-09DF-4FB6-8768-1AF3BDBF054D}" dt="2019-11-26T04:50:42.059" v="6214" actId="1037"/>
          <ac:grpSpMkLst>
            <pc:docMk/>
            <pc:sldMk cId="3105810469" sldId="424"/>
            <ac:grpSpMk id="3" creationId="{62B642C0-E2BC-4347-B20D-948E34C3C595}"/>
          </ac:grpSpMkLst>
        </pc:grpChg>
        <pc:picChg chg="add del mod">
          <ac:chgData name="김희정" userId="e354a40b-7d06-4789-8c15-93edbb47e669" providerId="ADAL" clId="{B6423393-09DF-4FB6-8768-1AF3BDBF054D}" dt="2019-11-27T08:50:22.234" v="15328" actId="478"/>
          <ac:picMkLst>
            <pc:docMk/>
            <pc:sldMk cId="3105810469" sldId="424"/>
            <ac:picMk id="2" creationId="{9A78550E-2315-4CE1-9437-3642CB4DCE4E}"/>
          </ac:picMkLst>
        </pc:picChg>
        <pc:picChg chg="mod">
          <ac:chgData name="김희정" userId="e354a40b-7d06-4789-8c15-93edbb47e669" providerId="ADAL" clId="{B6423393-09DF-4FB6-8768-1AF3BDBF054D}" dt="2019-11-26T04:50:20.884" v="6200" actId="1076"/>
          <ac:picMkLst>
            <pc:docMk/>
            <pc:sldMk cId="3105810469" sldId="424"/>
            <ac:picMk id="5" creationId="{A7551351-A77C-442C-8E4A-9E19755FFF52}"/>
          </ac:picMkLst>
        </pc:picChg>
        <pc:picChg chg="add mod">
          <ac:chgData name="김희정" userId="e354a40b-7d06-4789-8c15-93edbb47e669" providerId="ADAL" clId="{B6423393-09DF-4FB6-8768-1AF3BDBF054D}" dt="2019-11-26T04:34:40.366" v="5560" actId="571"/>
          <ac:picMkLst>
            <pc:docMk/>
            <pc:sldMk cId="3105810469" sldId="424"/>
            <ac:picMk id="9" creationId="{678CA880-A188-4E42-AAA5-247E009445FD}"/>
          </ac:picMkLst>
        </pc:picChg>
        <pc:picChg chg="add del mod">
          <ac:chgData name="김희정" userId="e354a40b-7d06-4789-8c15-93edbb47e669" providerId="ADAL" clId="{B6423393-09DF-4FB6-8768-1AF3BDBF054D}" dt="2019-11-27T08:51:22.060" v="15344"/>
          <ac:picMkLst>
            <pc:docMk/>
            <pc:sldMk cId="3105810469" sldId="424"/>
            <ac:picMk id="9" creationId="{8A342EFF-A415-4D8B-B4C5-C1B9FA752A95}"/>
          </ac:picMkLst>
        </pc:picChg>
        <pc:picChg chg="add del">
          <ac:chgData name="김희정" userId="e354a40b-7d06-4789-8c15-93edbb47e669" providerId="ADAL" clId="{B6423393-09DF-4FB6-8768-1AF3BDBF054D}" dt="2019-11-26T04:34:43.758" v="5562"/>
          <ac:picMkLst>
            <pc:docMk/>
            <pc:sldMk cId="3105810469" sldId="424"/>
            <ac:picMk id="11" creationId="{8F19E532-B787-4A80-9FED-A336EBBEF657}"/>
          </ac:picMkLst>
        </pc:picChg>
      </pc:sldChg>
      <pc:sldChg chg="addSp delSp modSp delAnim modAnim modNotesTx">
        <pc:chgData name="김희정" userId="e354a40b-7d06-4789-8c15-93edbb47e669" providerId="ADAL" clId="{B6423393-09DF-4FB6-8768-1AF3BDBF054D}" dt="2019-11-27T11:04:26.426" v="19779" actId="20577"/>
        <pc:sldMkLst>
          <pc:docMk/>
          <pc:sldMk cId="2251422544" sldId="425"/>
        </pc:sldMkLst>
        <pc:spChg chg="mod">
          <ac:chgData name="김희정" userId="e354a40b-7d06-4789-8c15-93edbb47e669" providerId="ADAL" clId="{B6423393-09DF-4FB6-8768-1AF3BDBF054D}" dt="2019-11-27T07:35:28.342" v="14234" actId="1037"/>
          <ac:spMkLst>
            <pc:docMk/>
            <pc:sldMk cId="2251422544" sldId="425"/>
            <ac:spMk id="6" creationId="{CFA8F0C1-00D6-4A8B-91A0-074892643A66}"/>
          </ac:spMkLst>
        </pc:spChg>
        <pc:spChg chg="mod">
          <ac:chgData name="김희정" userId="e354a40b-7d06-4789-8c15-93edbb47e669" providerId="ADAL" clId="{B6423393-09DF-4FB6-8768-1AF3BDBF054D}" dt="2019-11-27T07:35:10.943" v="14233" actId="1076"/>
          <ac:spMkLst>
            <pc:docMk/>
            <pc:sldMk cId="2251422544" sldId="425"/>
            <ac:spMk id="7" creationId="{8EF6CF06-6AE0-4A28-8A99-BD3FEC7A82B6}"/>
          </ac:spMkLst>
        </pc:spChg>
        <pc:spChg chg="mod">
          <ac:chgData name="김희정" userId="e354a40b-7d06-4789-8c15-93edbb47e669" providerId="ADAL" clId="{B6423393-09DF-4FB6-8768-1AF3BDBF054D}" dt="2019-11-27T01:31:48.787" v="12596" actId="14100"/>
          <ac:spMkLst>
            <pc:docMk/>
            <pc:sldMk cId="2251422544" sldId="425"/>
            <ac:spMk id="10" creationId="{C733B3E5-E706-464A-9C89-2AF27FE745C0}"/>
          </ac:spMkLst>
        </pc:spChg>
        <pc:spChg chg="add mod">
          <ac:chgData name="김희정" userId="e354a40b-7d06-4789-8c15-93edbb47e669" providerId="ADAL" clId="{B6423393-09DF-4FB6-8768-1AF3BDBF054D}" dt="2019-11-26T05:39:09.316" v="7085" actId="571"/>
          <ac:spMkLst>
            <pc:docMk/>
            <pc:sldMk cId="2251422544" sldId="425"/>
            <ac:spMk id="11" creationId="{92A65429-7ABA-486A-81DC-671FEBA56956}"/>
          </ac:spMkLst>
        </pc:spChg>
        <pc:spChg chg="add mod">
          <ac:chgData name="김희정" userId="e354a40b-7d06-4789-8c15-93edbb47e669" providerId="ADAL" clId="{B6423393-09DF-4FB6-8768-1AF3BDBF054D}" dt="2019-11-26T05:39:54.169" v="7094" actId="1582"/>
          <ac:spMkLst>
            <pc:docMk/>
            <pc:sldMk cId="2251422544" sldId="425"/>
            <ac:spMk id="12" creationId="{38CA5BC7-A8D9-4C65-A178-D14D43990C9A}"/>
          </ac:spMkLst>
        </pc:spChg>
        <pc:spChg chg="add mod">
          <ac:chgData name="김희정" userId="e354a40b-7d06-4789-8c15-93edbb47e669" providerId="ADAL" clId="{B6423393-09DF-4FB6-8768-1AF3BDBF054D}" dt="2019-11-26T05:40:25.962" v="7096" actId="14100"/>
          <ac:spMkLst>
            <pc:docMk/>
            <pc:sldMk cId="2251422544" sldId="425"/>
            <ac:spMk id="13" creationId="{F7C26C6A-5F43-4A5C-9E37-C13842FC73AB}"/>
          </ac:spMkLst>
        </pc:spChg>
        <pc:grpChg chg="mod">
          <ac:chgData name="김희정" userId="e354a40b-7d06-4789-8c15-93edbb47e669" providerId="ADAL" clId="{B6423393-09DF-4FB6-8768-1AF3BDBF054D}" dt="2019-11-27T06:27:15.650" v="13529" actId="14100"/>
          <ac:grpSpMkLst>
            <pc:docMk/>
            <pc:sldMk cId="2251422544" sldId="425"/>
            <ac:grpSpMk id="5" creationId="{AB6F94E3-8B14-4152-B779-79787F01EEA1}"/>
          </ac:grpSpMkLst>
        </pc:grpChg>
        <pc:grpChg chg="del">
          <ac:chgData name="김희정" userId="e354a40b-7d06-4789-8c15-93edbb47e669" providerId="ADAL" clId="{B6423393-09DF-4FB6-8768-1AF3BDBF054D}" dt="2019-11-27T06:27:12.120" v="13528" actId="478"/>
          <ac:grpSpMkLst>
            <pc:docMk/>
            <pc:sldMk cId="2251422544" sldId="425"/>
            <ac:grpSpMk id="8" creationId="{02BDCE84-05B7-453B-9C95-2BCEA4E46A2E}"/>
          </ac:grpSpMkLst>
        </pc:grpChg>
        <pc:picChg chg="add del mod">
          <ac:chgData name="김희정" userId="e354a40b-7d06-4789-8c15-93edbb47e669" providerId="ADAL" clId="{B6423393-09DF-4FB6-8768-1AF3BDBF054D}" dt="2019-11-27T07:35:05.977" v="14232" actId="1076"/>
          <ac:picMkLst>
            <pc:docMk/>
            <pc:sldMk cId="2251422544" sldId="425"/>
            <ac:picMk id="3" creationId="{F9B074E3-4ECA-481C-B328-ED32101231C4}"/>
          </ac:picMkLst>
        </pc:picChg>
      </pc:sldChg>
      <pc:sldChg chg="addSp delSp modSp delAnim modAnim modNotesTx">
        <pc:chgData name="김희정" userId="e354a40b-7d06-4789-8c15-93edbb47e669" providerId="ADAL" clId="{B6423393-09DF-4FB6-8768-1AF3BDBF054D}" dt="2019-11-27T11:56:39.420" v="20048" actId="20577"/>
        <pc:sldMkLst>
          <pc:docMk/>
          <pc:sldMk cId="918387223" sldId="426"/>
        </pc:sldMkLst>
        <pc:spChg chg="del topLvl">
          <ac:chgData name="김희정" userId="e354a40b-7d06-4789-8c15-93edbb47e669" providerId="ADAL" clId="{B6423393-09DF-4FB6-8768-1AF3BDBF054D}" dt="2019-11-27T11:02:28.965" v="19603" actId="478"/>
          <ac:spMkLst>
            <pc:docMk/>
            <pc:sldMk cId="918387223" sldId="426"/>
            <ac:spMk id="8" creationId="{71DF25C9-4E4F-4AA1-8C5A-EE75056BBEDF}"/>
          </ac:spMkLst>
        </pc:spChg>
        <pc:spChg chg="del topLvl">
          <ac:chgData name="김희정" userId="e354a40b-7d06-4789-8c15-93edbb47e669" providerId="ADAL" clId="{B6423393-09DF-4FB6-8768-1AF3BDBF054D}" dt="2019-11-27T01:33:31.288" v="12597" actId="478"/>
          <ac:spMkLst>
            <pc:docMk/>
            <pc:sldMk cId="918387223" sldId="426"/>
            <ac:spMk id="9" creationId="{BFBFF711-C709-454F-82C0-FDB73069120E}"/>
          </ac:spMkLst>
        </pc:spChg>
        <pc:spChg chg="mod topLvl">
          <ac:chgData name="김희정" userId="e354a40b-7d06-4789-8c15-93edbb47e669" providerId="ADAL" clId="{B6423393-09DF-4FB6-8768-1AF3BDBF054D}" dt="2019-11-27T01:41:02.918" v="12623" actId="164"/>
          <ac:spMkLst>
            <pc:docMk/>
            <pc:sldMk cId="918387223" sldId="426"/>
            <ac:spMk id="11" creationId="{5E4C715E-3D59-41E6-977A-3A64B3FFDDDF}"/>
          </ac:spMkLst>
        </pc:spChg>
        <pc:spChg chg="del topLvl">
          <ac:chgData name="김희정" userId="e354a40b-7d06-4789-8c15-93edbb47e669" providerId="ADAL" clId="{B6423393-09DF-4FB6-8768-1AF3BDBF054D}" dt="2019-11-27T01:33:33.718" v="12598" actId="478"/>
          <ac:spMkLst>
            <pc:docMk/>
            <pc:sldMk cId="918387223" sldId="426"/>
            <ac:spMk id="12" creationId="{6354E6E7-9591-4F79-BA1B-8A7EC415BA09}"/>
          </ac:spMkLst>
        </pc:spChg>
        <pc:spChg chg="mod topLvl">
          <ac:chgData name="김희정" userId="e354a40b-7d06-4789-8c15-93edbb47e669" providerId="ADAL" clId="{B6423393-09DF-4FB6-8768-1AF3BDBF054D}" dt="2019-11-27T01:41:02.918" v="12623" actId="164"/>
          <ac:spMkLst>
            <pc:docMk/>
            <pc:sldMk cId="918387223" sldId="426"/>
            <ac:spMk id="24" creationId="{DB61C3A9-C02B-49F5-AE01-7351110693C8}"/>
          </ac:spMkLst>
        </pc:spChg>
        <pc:spChg chg="del topLvl">
          <ac:chgData name="김희정" userId="e354a40b-7d06-4789-8c15-93edbb47e669" providerId="ADAL" clId="{B6423393-09DF-4FB6-8768-1AF3BDBF054D}" dt="2019-11-27T01:40:53.917" v="12622" actId="478"/>
          <ac:spMkLst>
            <pc:docMk/>
            <pc:sldMk cId="918387223" sldId="426"/>
            <ac:spMk id="25" creationId="{3DDEC13E-C3FD-4957-A268-8C7AF5C08C4B}"/>
          </ac:spMkLst>
        </pc:spChg>
        <pc:grpChg chg="add mod">
          <ac:chgData name="김희정" userId="e354a40b-7d06-4789-8c15-93edbb47e669" providerId="ADAL" clId="{B6423393-09DF-4FB6-8768-1AF3BDBF054D}" dt="2019-11-27T01:41:02.918" v="12623" actId="164"/>
          <ac:grpSpMkLst>
            <pc:docMk/>
            <pc:sldMk cId="918387223" sldId="426"/>
            <ac:grpSpMk id="2" creationId="{B809CA94-9D05-4691-A6F0-A97DBDA321B4}"/>
          </ac:grpSpMkLst>
        </pc:grpChg>
        <pc:grpChg chg="del">
          <ac:chgData name="김희정" userId="e354a40b-7d06-4789-8c15-93edbb47e669" providerId="ADAL" clId="{B6423393-09DF-4FB6-8768-1AF3BDBF054D}" dt="2019-11-27T01:33:31.288" v="12597" actId="478"/>
          <ac:grpSpMkLst>
            <pc:docMk/>
            <pc:sldMk cId="918387223" sldId="426"/>
            <ac:grpSpMk id="7" creationId="{EF1C3206-44EE-4694-BB84-FDEA077D5843}"/>
          </ac:grpSpMkLst>
        </pc:grpChg>
        <pc:grpChg chg="del">
          <ac:chgData name="김희정" userId="e354a40b-7d06-4789-8c15-93edbb47e669" providerId="ADAL" clId="{B6423393-09DF-4FB6-8768-1AF3BDBF054D}" dt="2019-11-27T01:33:33.718" v="12598" actId="478"/>
          <ac:grpSpMkLst>
            <pc:docMk/>
            <pc:sldMk cId="918387223" sldId="426"/>
            <ac:grpSpMk id="10" creationId="{71C965B4-463F-49E6-A1FF-DBBD83C0C3AB}"/>
          </ac:grpSpMkLst>
        </pc:grpChg>
        <pc:grpChg chg="del">
          <ac:chgData name="김희정" userId="e354a40b-7d06-4789-8c15-93edbb47e669" providerId="ADAL" clId="{B6423393-09DF-4FB6-8768-1AF3BDBF054D}" dt="2019-11-27T01:40:53.917" v="12622" actId="478"/>
          <ac:grpSpMkLst>
            <pc:docMk/>
            <pc:sldMk cId="918387223" sldId="426"/>
            <ac:grpSpMk id="23" creationId="{CD40C561-0027-41EC-8C36-492C2A497572}"/>
          </ac:grpSpMkLst>
        </pc:grpChg>
      </pc:sldChg>
      <pc:sldChg chg="delSp delAnim modAnim modNotesTx">
        <pc:chgData name="김희정" userId="e354a40b-7d06-4789-8c15-93edbb47e669" providerId="ADAL" clId="{B6423393-09DF-4FB6-8768-1AF3BDBF054D}" dt="2019-11-27T11:57:00.417" v="20049" actId="20577"/>
        <pc:sldMkLst>
          <pc:docMk/>
          <pc:sldMk cId="2755986111" sldId="427"/>
        </pc:sldMkLst>
        <pc:spChg chg="topLvl">
          <ac:chgData name="김희정" userId="e354a40b-7d06-4789-8c15-93edbb47e669" providerId="ADAL" clId="{B6423393-09DF-4FB6-8768-1AF3BDBF054D}" dt="2019-11-27T11:10:21.481" v="19849" actId="478"/>
          <ac:spMkLst>
            <pc:docMk/>
            <pc:sldMk cId="2755986111" sldId="427"/>
            <ac:spMk id="7" creationId="{F803C52B-9CB1-4FB9-832C-1F90FA8C3EB8}"/>
          </ac:spMkLst>
        </pc:spChg>
        <pc:spChg chg="del topLvl">
          <ac:chgData name="김희정" userId="e354a40b-7d06-4789-8c15-93edbb47e669" providerId="ADAL" clId="{B6423393-09DF-4FB6-8768-1AF3BDBF054D}" dt="2019-11-27T11:10:21.481" v="19849" actId="478"/>
          <ac:spMkLst>
            <pc:docMk/>
            <pc:sldMk cId="2755986111" sldId="427"/>
            <ac:spMk id="8" creationId="{02B937C7-88B4-4669-8CA4-F9C0EF1F8D13}"/>
          </ac:spMkLst>
        </pc:spChg>
        <pc:spChg chg="topLvl">
          <ac:chgData name="김희정" userId="e354a40b-7d06-4789-8c15-93edbb47e669" providerId="ADAL" clId="{B6423393-09DF-4FB6-8768-1AF3BDBF054D}" dt="2019-11-27T11:10:18.262" v="19848" actId="478"/>
          <ac:spMkLst>
            <pc:docMk/>
            <pc:sldMk cId="2755986111" sldId="427"/>
            <ac:spMk id="10" creationId="{7DCE748F-534A-4149-8D0C-0112E9E88268}"/>
          </ac:spMkLst>
        </pc:spChg>
        <pc:spChg chg="del topLvl">
          <ac:chgData name="김희정" userId="e354a40b-7d06-4789-8c15-93edbb47e669" providerId="ADAL" clId="{B6423393-09DF-4FB6-8768-1AF3BDBF054D}" dt="2019-11-27T11:10:18.262" v="19848" actId="478"/>
          <ac:spMkLst>
            <pc:docMk/>
            <pc:sldMk cId="2755986111" sldId="427"/>
            <ac:spMk id="11" creationId="{4DBE8C95-E8F7-420E-928B-AE442B3EEF2F}"/>
          </ac:spMkLst>
        </pc:spChg>
        <pc:grpChg chg="del">
          <ac:chgData name="김희정" userId="e354a40b-7d06-4789-8c15-93edbb47e669" providerId="ADAL" clId="{B6423393-09DF-4FB6-8768-1AF3BDBF054D}" dt="2019-11-27T11:10:21.481" v="19849" actId="478"/>
          <ac:grpSpMkLst>
            <pc:docMk/>
            <pc:sldMk cId="2755986111" sldId="427"/>
            <ac:grpSpMk id="6" creationId="{1FA4ADEC-FF0E-4723-A407-06DB361970E5}"/>
          </ac:grpSpMkLst>
        </pc:grpChg>
        <pc:grpChg chg="del">
          <ac:chgData name="김희정" userId="e354a40b-7d06-4789-8c15-93edbb47e669" providerId="ADAL" clId="{B6423393-09DF-4FB6-8768-1AF3BDBF054D}" dt="2019-11-27T11:10:18.262" v="19848" actId="478"/>
          <ac:grpSpMkLst>
            <pc:docMk/>
            <pc:sldMk cId="2755986111" sldId="427"/>
            <ac:grpSpMk id="9" creationId="{8D822CA2-9612-42A7-9547-5D3DC01EBD9D}"/>
          </ac:grpSpMkLst>
        </pc:grpChg>
      </pc:sldChg>
      <pc:sldChg chg="addSp delSp modSp modAnim modNotesTx">
        <pc:chgData name="김희정" userId="e354a40b-7d06-4789-8c15-93edbb47e669" providerId="ADAL" clId="{B6423393-09DF-4FB6-8768-1AF3BDBF054D}" dt="2019-11-28T00:24:46.377" v="20171" actId="20577"/>
        <pc:sldMkLst>
          <pc:docMk/>
          <pc:sldMk cId="2622604199" sldId="428"/>
        </pc:sldMkLst>
        <pc:spChg chg="add mod">
          <ac:chgData name="김희정" userId="e354a40b-7d06-4789-8c15-93edbb47e669" providerId="ADAL" clId="{B6423393-09DF-4FB6-8768-1AF3BDBF054D}" dt="2019-11-28T00:21:55.815" v="20105" actId="164"/>
          <ac:spMkLst>
            <pc:docMk/>
            <pc:sldMk cId="2622604199" sldId="428"/>
            <ac:spMk id="6" creationId="{FCCF8E1A-435E-4B85-95F6-A5D6DC46FC74}"/>
          </ac:spMkLst>
        </pc:spChg>
        <pc:spChg chg="add mod">
          <ac:chgData name="김희정" userId="e354a40b-7d06-4789-8c15-93edbb47e669" providerId="ADAL" clId="{B6423393-09DF-4FB6-8768-1AF3BDBF054D}" dt="2019-11-28T00:21:55.815" v="20105" actId="164"/>
          <ac:spMkLst>
            <pc:docMk/>
            <pc:sldMk cId="2622604199" sldId="428"/>
            <ac:spMk id="7" creationId="{41FB240C-4C94-48E4-8350-8412D83995B2}"/>
          </ac:spMkLst>
        </pc:spChg>
        <pc:spChg chg="add mod">
          <ac:chgData name="김희정" userId="e354a40b-7d06-4789-8c15-93edbb47e669" providerId="ADAL" clId="{B6423393-09DF-4FB6-8768-1AF3BDBF054D}" dt="2019-11-28T00:21:55.815" v="20105" actId="164"/>
          <ac:spMkLst>
            <pc:docMk/>
            <pc:sldMk cId="2622604199" sldId="428"/>
            <ac:spMk id="8" creationId="{7D830D57-4D6B-4F66-9353-F417F874F448}"/>
          </ac:spMkLst>
        </pc:spChg>
        <pc:spChg chg="add mod">
          <ac:chgData name="김희정" userId="e354a40b-7d06-4789-8c15-93edbb47e669" providerId="ADAL" clId="{B6423393-09DF-4FB6-8768-1AF3BDBF054D}" dt="2019-11-28T00:22:54.884" v="20125" actId="1038"/>
          <ac:spMkLst>
            <pc:docMk/>
            <pc:sldMk cId="2622604199" sldId="428"/>
            <ac:spMk id="10" creationId="{C327CFD5-7B2A-4544-83AA-56FA72B85781}"/>
          </ac:spMkLst>
        </pc:spChg>
        <pc:spChg chg="add mod">
          <ac:chgData name="김희정" userId="e354a40b-7d06-4789-8c15-93edbb47e669" providerId="ADAL" clId="{B6423393-09DF-4FB6-8768-1AF3BDBF054D}" dt="2019-11-27T11:11:22.787" v="19928" actId="14100"/>
          <ac:spMkLst>
            <pc:docMk/>
            <pc:sldMk cId="2622604199" sldId="428"/>
            <ac:spMk id="11" creationId="{57DA8AC7-26FE-4516-AFB4-B02038B9E325}"/>
          </ac:spMkLst>
        </pc:spChg>
        <pc:grpChg chg="add mod ord">
          <ac:chgData name="김희정" userId="e354a40b-7d06-4789-8c15-93edbb47e669" providerId="ADAL" clId="{B6423393-09DF-4FB6-8768-1AF3BDBF054D}" dt="2019-11-28T00:23:06.864" v="20128" actId="1037"/>
          <ac:grpSpMkLst>
            <pc:docMk/>
            <pc:sldMk cId="2622604199" sldId="428"/>
            <ac:grpSpMk id="2" creationId="{F9F5CF8E-3DED-491D-87F7-6ACEAF469B99}"/>
          </ac:grpSpMkLst>
        </pc:grpChg>
        <pc:picChg chg="add del mod">
          <ac:chgData name="김희정" userId="e354a40b-7d06-4789-8c15-93edbb47e669" providerId="ADAL" clId="{B6423393-09DF-4FB6-8768-1AF3BDBF054D}" dt="2019-11-27T08:16:31.324" v="14584" actId="478"/>
          <ac:picMkLst>
            <pc:docMk/>
            <pc:sldMk cId="2622604199" sldId="428"/>
            <ac:picMk id="2" creationId="{9DBAF363-CD52-4710-A04A-24AD430206E7}"/>
          </ac:picMkLst>
        </pc:picChg>
        <pc:picChg chg="add mod">
          <ac:chgData name="김희정" userId="e354a40b-7d06-4789-8c15-93edbb47e669" providerId="ADAL" clId="{B6423393-09DF-4FB6-8768-1AF3BDBF054D}" dt="2019-11-28T00:23:50.074" v="20133" actId="1035"/>
          <ac:picMkLst>
            <pc:docMk/>
            <pc:sldMk cId="2622604199" sldId="428"/>
            <ac:picMk id="3" creationId="{DB6D0A01-27CD-475D-9C40-13CFAD9117F5}"/>
          </ac:picMkLst>
        </pc:picChg>
        <pc:picChg chg="del mod">
          <ac:chgData name="김희정" userId="e354a40b-7d06-4789-8c15-93edbb47e669" providerId="ADAL" clId="{B6423393-09DF-4FB6-8768-1AF3BDBF054D}" dt="2019-11-28T00:22:08.258" v="20110" actId="478"/>
          <ac:picMkLst>
            <pc:docMk/>
            <pc:sldMk cId="2622604199" sldId="428"/>
            <ac:picMk id="4" creationId="{3CA19E8D-F38F-492C-8DD5-9FFBCAE49A17}"/>
          </ac:picMkLst>
        </pc:picChg>
        <pc:picChg chg="add del">
          <ac:chgData name="김희정" userId="e354a40b-7d06-4789-8c15-93edbb47e669" providerId="ADAL" clId="{B6423393-09DF-4FB6-8768-1AF3BDBF054D}" dt="2019-11-27T08:15:55.812" v="14578"/>
          <ac:picMkLst>
            <pc:docMk/>
            <pc:sldMk cId="2622604199" sldId="428"/>
            <ac:picMk id="9" creationId="{838C8E85-8504-4CB6-B5B7-40BE02859E93}"/>
          </ac:picMkLst>
        </pc:picChg>
      </pc:sldChg>
      <pc:sldChg chg="addSp delSp modSp modAnim modNotesTx">
        <pc:chgData name="김희정" userId="e354a40b-7d06-4789-8c15-93edbb47e669" providerId="ADAL" clId="{B6423393-09DF-4FB6-8768-1AF3BDBF054D}" dt="2019-11-27T11:52:59.366" v="20035"/>
        <pc:sldMkLst>
          <pc:docMk/>
          <pc:sldMk cId="4093132453" sldId="429"/>
        </pc:sldMkLst>
        <pc:spChg chg="mod">
          <ac:chgData name="김희정" userId="e354a40b-7d06-4789-8c15-93edbb47e669" providerId="ADAL" clId="{B6423393-09DF-4FB6-8768-1AF3BDBF054D}" dt="2019-11-27T06:51:08.793" v="13915" actId="14100"/>
          <ac:spMkLst>
            <pc:docMk/>
            <pc:sldMk cId="4093132453" sldId="429"/>
            <ac:spMk id="9" creationId="{B4EFA3B3-F9CE-4BF4-84B6-83AAC1A79B73}"/>
          </ac:spMkLst>
        </pc:spChg>
        <pc:spChg chg="add mod">
          <ac:chgData name="김희정" userId="e354a40b-7d06-4789-8c15-93edbb47e669" providerId="ADAL" clId="{B6423393-09DF-4FB6-8768-1AF3BDBF054D}" dt="2019-11-27T11:52:57.262" v="20033" actId="164"/>
          <ac:spMkLst>
            <pc:docMk/>
            <pc:sldMk cId="4093132453" sldId="429"/>
            <ac:spMk id="10" creationId="{A6CDAF3B-14FC-4839-BC11-C2859AC1DA9E}"/>
          </ac:spMkLst>
        </pc:spChg>
        <pc:grpChg chg="add mod">
          <ac:chgData name="김희정" userId="e354a40b-7d06-4789-8c15-93edbb47e669" providerId="ADAL" clId="{B6423393-09DF-4FB6-8768-1AF3BDBF054D}" dt="2019-11-27T11:52:57.262" v="20033" actId="164"/>
          <ac:grpSpMkLst>
            <pc:docMk/>
            <pc:sldMk cId="4093132453" sldId="429"/>
            <ac:grpSpMk id="8" creationId="{9EB4B3B5-3F89-4A6C-948D-0F14CFDF45CA}"/>
          </ac:grpSpMkLst>
        </pc:grpChg>
        <pc:picChg chg="add del mod">
          <ac:chgData name="김희정" userId="e354a40b-7d06-4789-8c15-93edbb47e669" providerId="ADAL" clId="{B6423393-09DF-4FB6-8768-1AF3BDBF054D}" dt="2019-11-27T11:51:09.826" v="20011" actId="478"/>
          <ac:picMkLst>
            <pc:docMk/>
            <pc:sldMk cId="4093132453" sldId="429"/>
            <ac:picMk id="2" creationId="{3D8E0B27-F20E-41BC-A92B-133EA0C32D11}"/>
          </ac:picMkLst>
        </pc:picChg>
        <pc:picChg chg="add del mod">
          <ac:chgData name="김희정" userId="e354a40b-7d06-4789-8c15-93edbb47e669" providerId="ADAL" clId="{B6423393-09DF-4FB6-8768-1AF3BDBF054D}" dt="2019-11-27T11:51:50.652" v="20015" actId="478"/>
          <ac:picMkLst>
            <pc:docMk/>
            <pc:sldMk cId="4093132453" sldId="429"/>
            <ac:picMk id="5" creationId="{BAF7514D-1375-4BBF-AFD3-880D863DAAFF}"/>
          </ac:picMkLst>
        </pc:picChg>
        <pc:picChg chg="add mod">
          <ac:chgData name="김희정" userId="e354a40b-7d06-4789-8c15-93edbb47e669" providerId="ADAL" clId="{B6423393-09DF-4FB6-8768-1AF3BDBF054D}" dt="2019-11-27T11:52:57.262" v="20033" actId="164"/>
          <ac:picMkLst>
            <pc:docMk/>
            <pc:sldMk cId="4093132453" sldId="429"/>
            <ac:picMk id="7" creationId="{CCB7A271-FE48-4EF0-89CB-8918250AF703}"/>
          </ac:picMkLst>
        </pc:picChg>
      </pc:sldChg>
      <pc:sldChg chg="del modNotesTx">
        <pc:chgData name="김희정" userId="e354a40b-7d06-4789-8c15-93edbb47e669" providerId="ADAL" clId="{B6423393-09DF-4FB6-8768-1AF3BDBF054D}" dt="2019-11-26T05:52:24.202" v="7617" actId="2696"/>
        <pc:sldMkLst>
          <pc:docMk/>
          <pc:sldMk cId="2758887760" sldId="431"/>
        </pc:sldMkLst>
      </pc:sldChg>
      <pc:sldChg chg="modSp">
        <pc:chgData name="김희정" userId="e354a40b-7d06-4789-8c15-93edbb47e669" providerId="ADAL" clId="{B6423393-09DF-4FB6-8768-1AF3BDBF054D}" dt="2019-11-27T07:29:49.184" v="13984" actId="20577"/>
        <pc:sldMkLst>
          <pc:docMk/>
          <pc:sldMk cId="2366748434" sldId="432"/>
        </pc:sldMkLst>
        <pc:spChg chg="mod">
          <ac:chgData name="김희정" userId="e354a40b-7d06-4789-8c15-93edbb47e669" providerId="ADAL" clId="{B6423393-09DF-4FB6-8768-1AF3BDBF054D}" dt="2019-11-27T07:29:49.184" v="13984" actId="20577"/>
          <ac:spMkLst>
            <pc:docMk/>
            <pc:sldMk cId="2366748434" sldId="432"/>
            <ac:spMk id="1194" creationId="{00000000-0000-0000-0000-000000000000}"/>
          </ac:spMkLst>
        </pc:spChg>
      </pc:sldChg>
      <pc:sldChg chg="modSp modNotesTx">
        <pc:chgData name="김희정" userId="e354a40b-7d06-4789-8c15-93edbb47e669" providerId="ADAL" clId="{B6423393-09DF-4FB6-8768-1AF3BDBF054D}" dt="2019-11-28T01:12:36.571" v="21247" actId="6549"/>
        <pc:sldMkLst>
          <pc:docMk/>
          <pc:sldMk cId="909794062" sldId="433"/>
        </pc:sldMkLst>
        <pc:spChg chg="mod">
          <ac:chgData name="김희정" userId="e354a40b-7d06-4789-8c15-93edbb47e669" providerId="ADAL" clId="{B6423393-09DF-4FB6-8768-1AF3BDBF054D}" dt="2019-11-27T07:48:01.362" v="14398" actId="20577"/>
          <ac:spMkLst>
            <pc:docMk/>
            <pc:sldMk cId="909794062" sldId="433"/>
            <ac:spMk id="20" creationId="{D263DA11-0D9C-42B1-88B5-E7F0212B6619}"/>
          </ac:spMkLst>
        </pc:spChg>
      </pc:sldChg>
      <pc:sldChg chg="addSp delSp modSp delAnim modAnim modNotesTx">
        <pc:chgData name="김희정" userId="e354a40b-7d06-4789-8c15-93edbb47e669" providerId="ADAL" clId="{B6423393-09DF-4FB6-8768-1AF3BDBF054D}" dt="2019-11-28T01:22:10.168" v="21325" actId="20577"/>
        <pc:sldMkLst>
          <pc:docMk/>
          <pc:sldMk cId="3704272652" sldId="434"/>
        </pc:sldMkLst>
        <pc:spChg chg="add del mod">
          <ac:chgData name="김희정" userId="e354a40b-7d06-4789-8c15-93edbb47e669" providerId="ADAL" clId="{B6423393-09DF-4FB6-8768-1AF3BDBF054D}" dt="2019-11-28T01:21:42.068" v="21315" actId="478"/>
          <ac:spMkLst>
            <pc:docMk/>
            <pc:sldMk cId="3704272652" sldId="434"/>
            <ac:spMk id="4" creationId="{417310B8-4100-4651-91D1-CE16D134EC16}"/>
          </ac:spMkLst>
        </pc:spChg>
        <pc:spChg chg="add del mod">
          <ac:chgData name="김희정" userId="e354a40b-7d06-4789-8c15-93edbb47e669" providerId="ADAL" clId="{B6423393-09DF-4FB6-8768-1AF3BDBF054D}" dt="2019-11-28T01:21:49.239" v="21317" actId="478"/>
          <ac:spMkLst>
            <pc:docMk/>
            <pc:sldMk cId="3704272652" sldId="434"/>
            <ac:spMk id="6" creationId="{2CBF8CCD-E484-47BF-9140-8B03435D67CD}"/>
          </ac:spMkLst>
        </pc:spChg>
        <pc:spChg chg="add del">
          <ac:chgData name="김희정" userId="e354a40b-7d06-4789-8c15-93edbb47e669" providerId="ADAL" clId="{B6423393-09DF-4FB6-8768-1AF3BDBF054D}" dt="2019-11-28T01:21:42.068" v="21315" actId="478"/>
          <ac:spMkLst>
            <pc:docMk/>
            <pc:sldMk cId="3704272652" sldId="434"/>
            <ac:spMk id="8" creationId="{4DD711F0-932C-4526-83A8-293CD69E4583}"/>
          </ac:spMkLst>
        </pc:spChg>
        <pc:spChg chg="mod">
          <ac:chgData name="김희정" userId="e354a40b-7d06-4789-8c15-93edbb47e669" providerId="ADAL" clId="{B6423393-09DF-4FB6-8768-1AF3BDBF054D}" dt="2019-11-27T07:54:17.093" v="14494" actId="1076"/>
          <ac:spMkLst>
            <pc:docMk/>
            <pc:sldMk cId="3704272652" sldId="434"/>
            <ac:spMk id="15" creationId="{AF71340E-020B-4F53-B456-CCD8AC0092DC}"/>
          </ac:spMkLst>
        </pc:spChg>
        <pc:spChg chg="add del">
          <ac:chgData name="김희정" userId="e354a40b-7d06-4789-8c15-93edbb47e669" providerId="ADAL" clId="{B6423393-09DF-4FB6-8768-1AF3BDBF054D}" dt="2019-11-25T08:05:52.135" v="1091"/>
          <ac:spMkLst>
            <pc:docMk/>
            <pc:sldMk cId="3704272652" sldId="434"/>
            <ac:spMk id="16" creationId="{98C67EAC-D4B7-4253-8BDA-D1619C533180}"/>
          </ac:spMkLst>
        </pc:spChg>
        <pc:spChg chg="add">
          <ac:chgData name="김희정" userId="e354a40b-7d06-4789-8c15-93edbb47e669" providerId="ADAL" clId="{B6423393-09DF-4FB6-8768-1AF3BDBF054D}" dt="2019-11-28T01:21:49.477" v="21318"/>
          <ac:spMkLst>
            <pc:docMk/>
            <pc:sldMk cId="3704272652" sldId="434"/>
            <ac:spMk id="20" creationId="{BA7D3CA3-D5D6-47D4-A086-1D4798E4E305}"/>
          </ac:spMkLst>
        </pc:spChg>
        <pc:spChg chg="add del">
          <ac:chgData name="김희정" userId="e354a40b-7d06-4789-8c15-93edbb47e669" providerId="ADAL" clId="{B6423393-09DF-4FB6-8768-1AF3BDBF054D}" dt="2019-11-28T01:21:47.275" v="21316" actId="478"/>
          <ac:spMkLst>
            <pc:docMk/>
            <pc:sldMk cId="3704272652" sldId="434"/>
            <ac:spMk id="1219" creationId="{00000000-0000-0000-0000-000000000000}"/>
          </ac:spMkLst>
        </pc:spChg>
        <pc:grpChg chg="del">
          <ac:chgData name="김희정" userId="e354a40b-7d06-4789-8c15-93edbb47e669" providerId="ADAL" clId="{B6423393-09DF-4FB6-8768-1AF3BDBF054D}" dt="2019-11-25T08:51:26.514" v="1833" actId="478"/>
          <ac:grpSpMkLst>
            <pc:docMk/>
            <pc:sldMk cId="3704272652" sldId="434"/>
            <ac:grpSpMk id="6" creationId="{CB0BD76C-80B3-4705-9982-294D1AD13B5F}"/>
          </ac:grpSpMkLst>
        </pc:grpChg>
        <pc:grpChg chg="add mod">
          <ac:chgData name="김희정" userId="e354a40b-7d06-4789-8c15-93edbb47e669" providerId="ADAL" clId="{B6423393-09DF-4FB6-8768-1AF3BDBF054D}" dt="2019-11-28T00:35:42.410" v="20529" actId="1076"/>
          <ac:grpSpMkLst>
            <pc:docMk/>
            <pc:sldMk cId="3704272652" sldId="434"/>
            <ac:grpSpMk id="18" creationId="{3556C83A-9038-4EA9-9171-450F111400A6}"/>
          </ac:grpSpMkLst>
        </pc:grpChg>
        <pc:picChg chg="add del mod">
          <ac:chgData name="김희정" userId="e354a40b-7d06-4789-8c15-93edbb47e669" providerId="ADAL" clId="{B6423393-09DF-4FB6-8768-1AF3BDBF054D}" dt="2019-11-25T08:47:21.629" v="1827"/>
          <ac:picMkLst>
            <pc:docMk/>
            <pc:sldMk cId="3704272652" sldId="434"/>
            <ac:picMk id="9" creationId="{748BC2BE-23BB-482C-92AC-217345189DF8}"/>
          </ac:picMkLst>
        </pc:picChg>
        <pc:picChg chg="add del mod">
          <ac:chgData name="김희정" userId="e354a40b-7d06-4789-8c15-93edbb47e669" providerId="ADAL" clId="{B6423393-09DF-4FB6-8768-1AF3BDBF054D}" dt="2019-11-25T08:47:45.150" v="1830" actId="478"/>
          <ac:picMkLst>
            <pc:docMk/>
            <pc:sldMk cId="3704272652" sldId="434"/>
            <ac:picMk id="10" creationId="{898BD4AA-718E-489A-8DB0-51373D81AC63}"/>
          </ac:picMkLst>
        </pc:picChg>
        <pc:picChg chg="add mod">
          <ac:chgData name="김희정" userId="e354a40b-7d06-4789-8c15-93edbb47e669" providerId="ADAL" clId="{B6423393-09DF-4FB6-8768-1AF3BDBF054D}" dt="2019-11-25T08:58:53.231" v="2534"/>
          <ac:picMkLst>
            <pc:docMk/>
            <pc:sldMk cId="3704272652" sldId="434"/>
            <ac:picMk id="12" creationId="{FADF3ED2-6EEA-4A5F-9045-4175EE5F02FD}"/>
          </ac:picMkLst>
        </pc:picChg>
        <pc:picChg chg="add mod">
          <ac:chgData name="김희정" userId="e354a40b-7d06-4789-8c15-93edbb47e669" providerId="ADAL" clId="{B6423393-09DF-4FB6-8768-1AF3BDBF054D}" dt="2019-11-25T08:58:59.495" v="2535"/>
          <ac:picMkLst>
            <pc:docMk/>
            <pc:sldMk cId="3704272652" sldId="434"/>
            <ac:picMk id="13" creationId="{F6093AA1-9F95-4477-A9B0-0E202A46F796}"/>
          </ac:picMkLst>
        </pc:picChg>
        <pc:picChg chg="add mod">
          <ac:chgData name="김희정" userId="e354a40b-7d06-4789-8c15-93edbb47e669" providerId="ADAL" clId="{B6423393-09DF-4FB6-8768-1AF3BDBF054D}" dt="2019-11-25T08:59:02.721" v="2536"/>
          <ac:picMkLst>
            <pc:docMk/>
            <pc:sldMk cId="3704272652" sldId="434"/>
            <ac:picMk id="17" creationId="{20D60A68-A158-4534-98C3-2DC0BA7C368B}"/>
          </ac:picMkLst>
        </pc:picChg>
      </pc:sldChg>
      <pc:sldChg chg="modSp modNotesTx">
        <pc:chgData name="김희정" userId="e354a40b-7d06-4789-8c15-93edbb47e669" providerId="ADAL" clId="{B6423393-09DF-4FB6-8768-1AF3BDBF054D}" dt="2019-11-28T01:19:32.470" v="21248" actId="113"/>
        <pc:sldMkLst>
          <pc:docMk/>
          <pc:sldMk cId="1247778299" sldId="435"/>
        </pc:sldMkLst>
        <pc:spChg chg="mod">
          <ac:chgData name="김희정" userId="e354a40b-7d06-4789-8c15-93edbb47e669" providerId="ADAL" clId="{B6423393-09DF-4FB6-8768-1AF3BDBF054D}" dt="2019-11-27T04:47:14.612" v="13201" actId="20577"/>
          <ac:spMkLst>
            <pc:docMk/>
            <pc:sldMk cId="1247778299" sldId="435"/>
            <ac:spMk id="20" creationId="{D263DA11-0D9C-42B1-88B5-E7F0212B6619}"/>
          </ac:spMkLst>
        </pc:spChg>
        <pc:grpChg chg="mod">
          <ac:chgData name="김희정" userId="e354a40b-7d06-4789-8c15-93edbb47e669" providerId="ADAL" clId="{B6423393-09DF-4FB6-8768-1AF3BDBF054D}" dt="2019-11-26T07:32:20.088" v="9976" actId="1076"/>
          <ac:grpSpMkLst>
            <pc:docMk/>
            <pc:sldMk cId="1247778299" sldId="435"/>
            <ac:grpSpMk id="4" creationId="{FAFFC26F-77E7-47E3-924E-D64171A189B0}"/>
          </ac:grpSpMkLst>
        </pc:grpChg>
      </pc:sldChg>
      <pc:sldChg chg="addSp delSp modSp delAnim modAnim modNotesTx">
        <pc:chgData name="김희정" userId="e354a40b-7d06-4789-8c15-93edbb47e669" providerId="ADAL" clId="{B6423393-09DF-4FB6-8768-1AF3BDBF054D}" dt="2019-11-28T00:32:40.152" v="20325" actId="6549"/>
        <pc:sldMkLst>
          <pc:docMk/>
          <pc:sldMk cId="2339907283" sldId="436"/>
        </pc:sldMkLst>
        <pc:spChg chg="add mod">
          <ac:chgData name="김희정" userId="e354a40b-7d06-4789-8c15-93edbb47e669" providerId="ADAL" clId="{B6423393-09DF-4FB6-8768-1AF3BDBF054D}" dt="2019-11-27T10:30:49.795" v="19509" actId="571"/>
          <ac:spMkLst>
            <pc:docMk/>
            <pc:sldMk cId="2339907283" sldId="436"/>
            <ac:spMk id="21" creationId="{8A606183-4024-48A8-8589-B24A18FD04A4}"/>
          </ac:spMkLst>
        </pc:spChg>
        <pc:spChg chg="add mod topLvl">
          <ac:chgData name="김희정" userId="e354a40b-7d06-4789-8c15-93edbb47e669" providerId="ADAL" clId="{B6423393-09DF-4FB6-8768-1AF3BDBF054D}" dt="2019-11-25T08:07:26.168" v="1113" actId="164"/>
          <ac:spMkLst>
            <pc:docMk/>
            <pc:sldMk cId="2339907283" sldId="436"/>
            <ac:spMk id="22" creationId="{5F466EFD-80C7-4952-864D-684160909207}"/>
          </ac:spMkLst>
        </pc:spChg>
        <pc:spChg chg="add mod topLvl">
          <ac:chgData name="김희정" userId="e354a40b-7d06-4789-8c15-93edbb47e669" providerId="ADAL" clId="{B6423393-09DF-4FB6-8768-1AF3BDBF054D}" dt="2019-11-28T00:30:11.122" v="20253" actId="164"/>
          <ac:spMkLst>
            <pc:docMk/>
            <pc:sldMk cId="2339907283" sldId="436"/>
            <ac:spMk id="23" creationId="{61CB02BD-47E1-4852-8D0A-F8A7B8C49051}"/>
          </ac:spMkLst>
        </pc:spChg>
        <pc:spChg chg="add mod topLvl">
          <ac:chgData name="김희정" userId="e354a40b-7d06-4789-8c15-93edbb47e669" providerId="ADAL" clId="{B6423393-09DF-4FB6-8768-1AF3BDBF054D}" dt="2019-11-28T00:30:14.764" v="20254" actId="164"/>
          <ac:spMkLst>
            <pc:docMk/>
            <pc:sldMk cId="2339907283" sldId="436"/>
            <ac:spMk id="24" creationId="{1A276366-A861-4759-8ACC-02CE21EF4EE8}"/>
          </ac:spMkLst>
        </pc:spChg>
        <pc:spChg chg="add del">
          <ac:chgData name="김희정" userId="e354a40b-7d06-4789-8c15-93edbb47e669" providerId="ADAL" clId="{B6423393-09DF-4FB6-8768-1AF3BDBF054D}" dt="2019-11-25T08:06:27.799" v="1100"/>
          <ac:spMkLst>
            <pc:docMk/>
            <pc:sldMk cId="2339907283" sldId="436"/>
            <ac:spMk id="24" creationId="{23E9E1E3-EE47-402A-991F-DE6B0905D1BC}"/>
          </ac:spMkLst>
        </pc:spChg>
        <pc:spChg chg="add mod">
          <ac:chgData name="김희정" userId="e354a40b-7d06-4789-8c15-93edbb47e669" providerId="ADAL" clId="{B6423393-09DF-4FB6-8768-1AF3BDBF054D}" dt="2019-11-25T08:06:43.738" v="1102" actId="571"/>
          <ac:spMkLst>
            <pc:docMk/>
            <pc:sldMk cId="2339907283" sldId="436"/>
            <ac:spMk id="25" creationId="{86E51CB5-3448-4975-915D-92EAF947B012}"/>
          </ac:spMkLst>
        </pc:spChg>
        <pc:spChg chg="add mod">
          <ac:chgData name="김희정" userId="e354a40b-7d06-4789-8c15-93edbb47e669" providerId="ADAL" clId="{B6423393-09DF-4FB6-8768-1AF3BDBF054D}" dt="2019-11-25T08:06:48.002" v="1104" actId="571"/>
          <ac:spMkLst>
            <pc:docMk/>
            <pc:sldMk cId="2339907283" sldId="436"/>
            <ac:spMk id="28" creationId="{6C4324B6-9923-4829-BE52-B995CD30A12E}"/>
          </ac:spMkLst>
        </pc:spChg>
        <pc:spChg chg="add mod ord topLvl">
          <ac:chgData name="김희정" userId="e354a40b-7d06-4789-8c15-93edbb47e669" providerId="ADAL" clId="{B6423393-09DF-4FB6-8768-1AF3BDBF054D}" dt="2019-11-25T08:07:48.528" v="1119" actId="14100"/>
          <ac:spMkLst>
            <pc:docMk/>
            <pc:sldMk cId="2339907283" sldId="436"/>
            <ac:spMk id="29" creationId="{699F0D0C-6805-4AD8-B4D1-8C5D51288F8E}"/>
          </ac:spMkLst>
        </pc:spChg>
        <pc:grpChg chg="add del mod">
          <ac:chgData name="김희정" userId="e354a40b-7d06-4789-8c15-93edbb47e669" providerId="ADAL" clId="{B6423393-09DF-4FB6-8768-1AF3BDBF054D}" dt="2019-11-28T00:30:07.367" v="20252" actId="165"/>
          <ac:grpSpMkLst>
            <pc:docMk/>
            <pc:sldMk cId="2339907283" sldId="436"/>
            <ac:grpSpMk id="2" creationId="{9FC55E2F-C188-4214-8E1C-1DD906B86E83}"/>
          </ac:grpSpMkLst>
        </pc:grpChg>
        <pc:grpChg chg="add mod">
          <ac:chgData name="김희정" userId="e354a40b-7d06-4789-8c15-93edbb47e669" providerId="ADAL" clId="{B6423393-09DF-4FB6-8768-1AF3BDBF054D}" dt="2019-11-28T00:30:00.494" v="20249" actId="164"/>
          <ac:grpSpMkLst>
            <pc:docMk/>
            <pc:sldMk cId="2339907283" sldId="436"/>
            <ac:grpSpMk id="4" creationId="{D508F2BD-849F-462D-BA23-50FBB14B3205}"/>
          </ac:grpSpMkLst>
        </pc:grpChg>
        <pc:grpChg chg="add mod ord">
          <ac:chgData name="김희정" userId="e354a40b-7d06-4789-8c15-93edbb47e669" providerId="ADAL" clId="{B6423393-09DF-4FB6-8768-1AF3BDBF054D}" dt="2019-11-28T00:31:08.092" v="20268" actId="1036"/>
          <ac:grpSpMkLst>
            <pc:docMk/>
            <pc:sldMk cId="2339907283" sldId="436"/>
            <ac:grpSpMk id="10" creationId="{441C2DB2-3099-402D-AA67-2A9ABF01AA85}"/>
          </ac:grpSpMkLst>
        </pc:grpChg>
        <pc:grpChg chg="add mod">
          <ac:chgData name="김희정" userId="e354a40b-7d06-4789-8c15-93edbb47e669" providerId="ADAL" clId="{B6423393-09DF-4FB6-8768-1AF3BDBF054D}" dt="2019-11-28T00:30:14.764" v="20254" actId="164"/>
          <ac:grpSpMkLst>
            <pc:docMk/>
            <pc:sldMk cId="2339907283" sldId="436"/>
            <ac:grpSpMk id="12" creationId="{D847CE79-BC73-4576-ABF2-5C4FEAD2A7D4}"/>
          </ac:grpSpMkLst>
        </pc:grpChg>
        <pc:grpChg chg="add del mod">
          <ac:chgData name="김희정" userId="e354a40b-7d06-4789-8c15-93edbb47e669" providerId="ADAL" clId="{B6423393-09DF-4FB6-8768-1AF3BDBF054D}" dt="2019-11-25T08:07:22.881" v="1112" actId="165"/>
          <ac:grpSpMkLst>
            <pc:docMk/>
            <pc:sldMk cId="2339907283" sldId="436"/>
            <ac:grpSpMk id="16" creationId="{05CD6117-EDE8-4D93-94F7-C9FE40F6B098}"/>
          </ac:grpSpMkLst>
        </pc:grpChg>
        <pc:grpChg chg="add mod">
          <ac:chgData name="김희정" userId="e354a40b-7d06-4789-8c15-93edbb47e669" providerId="ADAL" clId="{B6423393-09DF-4FB6-8768-1AF3BDBF054D}" dt="2019-11-28T00:30:14.764" v="20254" actId="164"/>
          <ac:grpSpMkLst>
            <pc:docMk/>
            <pc:sldMk cId="2339907283" sldId="436"/>
            <ac:grpSpMk id="17" creationId="{55EE12C9-451B-4FCB-BF5F-DDCF45C581B4}"/>
          </ac:grpSpMkLst>
        </pc:grpChg>
        <pc:grpChg chg="add mod topLvl">
          <ac:chgData name="김희정" userId="e354a40b-7d06-4789-8c15-93edbb47e669" providerId="ADAL" clId="{B6423393-09DF-4FB6-8768-1AF3BDBF054D}" dt="2019-11-28T00:30:11.122" v="20253" actId="164"/>
          <ac:grpSpMkLst>
            <pc:docMk/>
            <pc:sldMk cId="2339907283" sldId="436"/>
            <ac:grpSpMk id="18" creationId="{B9A7B2CE-DCEB-49B7-AF4D-1C57646151B1}"/>
          </ac:grpSpMkLst>
        </pc:grpChg>
        <pc:picChg chg="add del mod ord">
          <ac:chgData name="김희정" userId="e354a40b-7d06-4789-8c15-93edbb47e669" providerId="ADAL" clId="{B6423393-09DF-4FB6-8768-1AF3BDBF054D}" dt="2019-11-25T07:52:59.331" v="318" actId="478"/>
          <ac:picMkLst>
            <pc:docMk/>
            <pc:sldMk cId="2339907283" sldId="436"/>
            <ac:picMk id="2" creationId="{2CF55F89-ABE4-404F-B8AF-749D868BE928}"/>
          </ac:picMkLst>
        </pc:picChg>
        <pc:picChg chg="add del mod ord">
          <ac:chgData name="김희정" userId="e354a40b-7d06-4789-8c15-93edbb47e669" providerId="ADAL" clId="{B6423393-09DF-4FB6-8768-1AF3BDBF054D}" dt="2019-11-25T07:52:58.798" v="317" actId="478"/>
          <ac:picMkLst>
            <pc:docMk/>
            <pc:sldMk cId="2339907283" sldId="436"/>
            <ac:picMk id="4" creationId="{1813115B-343D-4BC7-8500-BC320E9C60CF}"/>
          </ac:picMkLst>
        </pc:picChg>
        <pc:picChg chg="add del mod ord">
          <ac:chgData name="김희정" userId="e354a40b-7d06-4789-8c15-93edbb47e669" providerId="ADAL" clId="{B6423393-09DF-4FB6-8768-1AF3BDBF054D}" dt="2019-11-25T07:52:59.938" v="319" actId="478"/>
          <ac:picMkLst>
            <pc:docMk/>
            <pc:sldMk cId="2339907283" sldId="436"/>
            <ac:picMk id="10" creationId="{E2EF1527-10D2-44DE-9ADE-30B50061E5AC}"/>
          </ac:picMkLst>
        </pc:picChg>
        <pc:picChg chg="del">
          <ac:chgData name="김희정" userId="e354a40b-7d06-4789-8c15-93edbb47e669" providerId="ADAL" clId="{B6423393-09DF-4FB6-8768-1AF3BDBF054D}" dt="2019-11-25T07:48:40.887" v="289" actId="478"/>
          <ac:picMkLst>
            <pc:docMk/>
            <pc:sldMk cId="2339907283" sldId="436"/>
            <ac:picMk id="12" creationId="{7830D5A8-F439-4B2C-9CC5-126CD616F88D}"/>
          </ac:picMkLst>
        </pc:picChg>
        <pc:picChg chg="add mod topLvl">
          <ac:chgData name="김희정" userId="e354a40b-7d06-4789-8c15-93edbb47e669" providerId="ADAL" clId="{B6423393-09DF-4FB6-8768-1AF3BDBF054D}" dt="2019-11-27T10:30:15.882" v="19488" actId="1076"/>
          <ac:picMkLst>
            <pc:docMk/>
            <pc:sldMk cId="2339907283" sldId="436"/>
            <ac:picMk id="13" creationId="{A5B3198D-8390-43DE-826B-0DAABF1D50B6}"/>
          </ac:picMkLst>
        </pc:picChg>
        <pc:picChg chg="add mod ord">
          <ac:chgData name="김희정" userId="e354a40b-7d06-4789-8c15-93edbb47e669" providerId="ADAL" clId="{B6423393-09DF-4FB6-8768-1AF3BDBF054D}" dt="2019-11-25T08:07:29.689" v="1114" actId="164"/>
          <ac:picMkLst>
            <pc:docMk/>
            <pc:sldMk cId="2339907283" sldId="436"/>
            <ac:picMk id="14" creationId="{AFD1C0F4-9001-4C57-8050-F5554099CF58}"/>
          </ac:picMkLst>
        </pc:picChg>
        <pc:picChg chg="add del">
          <ac:chgData name="김희정" userId="e354a40b-7d06-4789-8c15-93edbb47e669" providerId="ADAL" clId="{B6423393-09DF-4FB6-8768-1AF3BDBF054D}" dt="2019-11-25T08:05:43.918" v="1089"/>
          <ac:picMkLst>
            <pc:docMk/>
            <pc:sldMk cId="2339907283" sldId="436"/>
            <ac:picMk id="15" creationId="{07D1F718-088D-4481-A887-DFE3DD94EB31}"/>
          </ac:picMkLst>
        </pc:picChg>
        <pc:picChg chg="add mod">
          <ac:chgData name="김희정" userId="e354a40b-7d06-4789-8c15-93edbb47e669" providerId="ADAL" clId="{B6423393-09DF-4FB6-8768-1AF3BDBF054D}" dt="2019-11-25T08:06:48.002" v="1104" actId="571"/>
          <ac:picMkLst>
            <pc:docMk/>
            <pc:sldMk cId="2339907283" sldId="436"/>
            <ac:picMk id="26" creationId="{0A554C94-7A6F-45C2-AF53-36F52046618E}"/>
          </ac:picMkLst>
        </pc:picChg>
      </pc:sldChg>
      <pc:sldChg chg="addSp delSp modSp add ord delAnim modAnim modNotesTx">
        <pc:chgData name="김희정" userId="e354a40b-7d06-4789-8c15-93edbb47e669" providerId="ADAL" clId="{B6423393-09DF-4FB6-8768-1AF3BDBF054D}" dt="2019-11-28T01:21:11.399" v="21307"/>
        <pc:sldMkLst>
          <pc:docMk/>
          <pc:sldMk cId="620500412" sldId="437"/>
        </pc:sldMkLst>
        <pc:spChg chg="add del mod">
          <ac:chgData name="김희정" userId="e354a40b-7d06-4789-8c15-93edbb47e669" providerId="ADAL" clId="{B6423393-09DF-4FB6-8768-1AF3BDBF054D}" dt="2019-11-28T01:21:11.054" v="21306" actId="478"/>
          <ac:spMkLst>
            <pc:docMk/>
            <pc:sldMk cId="620500412" sldId="437"/>
            <ac:spMk id="3" creationId="{DB0AD228-27A8-4D63-A6B7-2A05A2366386}"/>
          </ac:spMkLst>
        </pc:spChg>
        <pc:spChg chg="mod">
          <ac:chgData name="김희정" userId="e354a40b-7d06-4789-8c15-93edbb47e669" providerId="ADAL" clId="{B6423393-09DF-4FB6-8768-1AF3BDBF054D}" dt="2019-11-26T04:42:44.664" v="5614" actId="404"/>
          <ac:spMkLst>
            <pc:docMk/>
            <pc:sldMk cId="620500412" sldId="437"/>
            <ac:spMk id="7" creationId="{3CC3AF3C-E55C-44C6-9B2C-2FE7A8E68C59}"/>
          </ac:spMkLst>
        </pc:spChg>
        <pc:spChg chg="mod">
          <ac:chgData name="김희정" userId="e354a40b-7d06-4789-8c15-93edbb47e669" providerId="ADAL" clId="{B6423393-09DF-4FB6-8768-1AF3BDBF054D}" dt="2019-11-26T04:42:44.664" v="5614" actId="404"/>
          <ac:spMkLst>
            <pc:docMk/>
            <pc:sldMk cId="620500412" sldId="437"/>
            <ac:spMk id="8" creationId="{4DD711F0-932C-4526-83A8-293CD69E4583}"/>
          </ac:spMkLst>
        </pc:spChg>
        <pc:spChg chg="mod">
          <ac:chgData name="김희정" userId="e354a40b-7d06-4789-8c15-93edbb47e669" providerId="ADAL" clId="{B6423393-09DF-4FB6-8768-1AF3BDBF054D}" dt="2019-11-26T04:42:44.664" v="5614" actId="404"/>
          <ac:spMkLst>
            <pc:docMk/>
            <pc:sldMk cId="620500412" sldId="437"/>
            <ac:spMk id="10" creationId="{3EA04D19-3A2B-44DC-B7A7-D2C3810B905B}"/>
          </ac:spMkLst>
        </pc:spChg>
        <pc:spChg chg="del">
          <ac:chgData name="김희정" userId="e354a40b-7d06-4789-8c15-93edbb47e669" providerId="ADAL" clId="{B6423393-09DF-4FB6-8768-1AF3BDBF054D}" dt="2019-11-26T04:28:47.043" v="5526" actId="478"/>
          <ac:spMkLst>
            <pc:docMk/>
            <pc:sldMk cId="620500412" sldId="437"/>
            <ac:spMk id="12" creationId="{B2238AA2-B295-4C00-8978-4A63ECB548C0}"/>
          </ac:spMkLst>
        </pc:spChg>
        <pc:spChg chg="mod">
          <ac:chgData name="김희정" userId="e354a40b-7d06-4789-8c15-93edbb47e669" providerId="ADAL" clId="{B6423393-09DF-4FB6-8768-1AF3BDBF054D}" dt="2019-11-27T08:54:29.126" v="15449" actId="113"/>
          <ac:spMkLst>
            <pc:docMk/>
            <pc:sldMk cId="620500412" sldId="437"/>
            <ac:spMk id="13" creationId="{D6BF3E35-A9A6-4B1F-8D2D-96266B651B70}"/>
          </ac:spMkLst>
        </pc:spChg>
        <pc:spChg chg="add del">
          <ac:chgData name="김희정" userId="e354a40b-7d06-4789-8c15-93edbb47e669" providerId="ADAL" clId="{B6423393-09DF-4FB6-8768-1AF3BDBF054D}" dt="2019-11-28T01:21:09.526" v="21305"/>
          <ac:spMkLst>
            <pc:docMk/>
            <pc:sldMk cId="620500412" sldId="437"/>
            <ac:spMk id="14" creationId="{59152675-A5FB-4BE3-B852-FE2F9ED09775}"/>
          </ac:spMkLst>
        </pc:spChg>
        <pc:spChg chg="add">
          <ac:chgData name="김희정" userId="e354a40b-7d06-4789-8c15-93edbb47e669" providerId="ADAL" clId="{B6423393-09DF-4FB6-8768-1AF3BDBF054D}" dt="2019-11-28T01:21:11.399" v="21307"/>
          <ac:spMkLst>
            <pc:docMk/>
            <pc:sldMk cId="620500412" sldId="437"/>
            <ac:spMk id="15" creationId="{CCD6EFEF-CB5D-4772-89C7-7EC0A58FF4A0}"/>
          </ac:spMkLst>
        </pc:spChg>
        <pc:spChg chg="mod">
          <ac:chgData name="김희정" userId="e354a40b-7d06-4789-8c15-93edbb47e669" providerId="ADAL" clId="{B6423393-09DF-4FB6-8768-1AF3BDBF054D}" dt="2019-11-26T04:42:44.664" v="5614" actId="404"/>
          <ac:spMkLst>
            <pc:docMk/>
            <pc:sldMk cId="620500412" sldId="437"/>
            <ac:spMk id="29" creationId="{30F791DD-E198-4835-AF52-BDC234BDFB1F}"/>
          </ac:spMkLst>
        </pc:spChg>
        <pc:spChg chg="del mod">
          <ac:chgData name="김희정" userId="e354a40b-7d06-4789-8c15-93edbb47e669" providerId="ADAL" clId="{B6423393-09DF-4FB6-8768-1AF3BDBF054D}" dt="2019-11-28T01:21:08.347" v="21303" actId="478"/>
          <ac:spMkLst>
            <pc:docMk/>
            <pc:sldMk cId="620500412" sldId="437"/>
            <ac:spMk id="1219" creationId="{00000000-0000-0000-0000-000000000000}"/>
          </ac:spMkLst>
        </pc:spChg>
        <pc:spChg chg="mod">
          <ac:chgData name="김희정" userId="e354a40b-7d06-4789-8c15-93edbb47e669" providerId="ADAL" clId="{B6423393-09DF-4FB6-8768-1AF3BDBF054D}" dt="2019-11-26T04:42:44.664" v="5614" actId="404"/>
          <ac:spMkLst>
            <pc:docMk/>
            <pc:sldMk cId="620500412" sldId="437"/>
            <ac:spMk id="1220" creationId="{00000000-0000-0000-0000-000000000000}"/>
          </ac:spMkLst>
        </pc:spChg>
        <pc:spChg chg="mod">
          <ac:chgData name="김희정" userId="e354a40b-7d06-4789-8c15-93edbb47e669" providerId="ADAL" clId="{B6423393-09DF-4FB6-8768-1AF3BDBF054D}" dt="2019-11-26T04:42:44.664" v="5614" actId="404"/>
          <ac:spMkLst>
            <pc:docMk/>
            <pc:sldMk cId="620500412" sldId="437"/>
            <ac:spMk id="1221" creationId="{00000000-0000-0000-0000-000000000000}"/>
          </ac:spMkLst>
        </pc:spChg>
        <pc:grpChg chg="add del">
          <ac:chgData name="김희정" userId="e354a40b-7d06-4789-8c15-93edbb47e669" providerId="ADAL" clId="{B6423393-09DF-4FB6-8768-1AF3BDBF054D}" dt="2019-11-26T03:58:35.781" v="3890" actId="478"/>
          <ac:grpSpMkLst>
            <pc:docMk/>
            <pc:sldMk cId="620500412" sldId="437"/>
            <ac:grpSpMk id="14" creationId="{24E049DC-C43B-4090-8AF5-5765A98BE2BB}"/>
          </ac:grpSpMkLst>
        </pc:grpChg>
        <pc:picChg chg="mod">
          <ac:chgData name="김희정" userId="e354a40b-7d06-4789-8c15-93edbb47e669" providerId="ADAL" clId="{B6423393-09DF-4FB6-8768-1AF3BDBF054D}" dt="2019-11-26T06:00:28.321" v="7818" actId="14100"/>
          <ac:picMkLst>
            <pc:docMk/>
            <pc:sldMk cId="620500412" sldId="437"/>
            <ac:picMk id="11" creationId="{55821C21-6F4B-4805-A47C-0B428BBA4B29}"/>
          </ac:picMkLst>
        </pc:picChg>
      </pc:sldChg>
      <pc:sldChg chg="addSp delSp modSp add ord modAnim modNotesTx">
        <pc:chgData name="김희정" userId="e354a40b-7d06-4789-8c15-93edbb47e669" providerId="ADAL" clId="{B6423393-09DF-4FB6-8768-1AF3BDBF054D}" dt="2019-11-28T01:21:18.644" v="21310"/>
        <pc:sldMkLst>
          <pc:docMk/>
          <pc:sldMk cId="1291645484" sldId="438"/>
        </pc:sldMkLst>
        <pc:spChg chg="add del mod">
          <ac:chgData name="김희정" userId="e354a40b-7d06-4789-8c15-93edbb47e669" providerId="ADAL" clId="{B6423393-09DF-4FB6-8768-1AF3BDBF054D}" dt="2019-11-28T01:21:18.190" v="21309" actId="478"/>
          <ac:spMkLst>
            <pc:docMk/>
            <pc:sldMk cId="1291645484" sldId="438"/>
            <ac:spMk id="4" creationId="{C007C8F0-7085-42A6-B6F2-27A83E90032D}"/>
          </ac:spMkLst>
        </pc:spChg>
        <pc:spChg chg="del mod">
          <ac:chgData name="김희정" userId="e354a40b-7d06-4789-8c15-93edbb47e669" providerId="ADAL" clId="{B6423393-09DF-4FB6-8768-1AF3BDBF054D}" dt="2019-11-26T04:28:43.192" v="5525" actId="478"/>
          <ac:spMkLst>
            <pc:docMk/>
            <pc:sldMk cId="1291645484" sldId="438"/>
            <ac:spMk id="12" creationId="{B2238AA2-B295-4C00-8978-4A63ECB548C0}"/>
          </ac:spMkLst>
        </pc:spChg>
        <pc:spChg chg="del mod">
          <ac:chgData name="김희정" userId="e354a40b-7d06-4789-8c15-93edbb47e669" providerId="ADAL" clId="{B6423393-09DF-4FB6-8768-1AF3BDBF054D}" dt="2019-11-26T04:33:26.087" v="5547" actId="478"/>
          <ac:spMkLst>
            <pc:docMk/>
            <pc:sldMk cId="1291645484" sldId="438"/>
            <ac:spMk id="13" creationId="{D6BF3E35-A9A6-4B1F-8D2D-96266B651B70}"/>
          </ac:spMkLst>
        </pc:spChg>
        <pc:spChg chg="add del">
          <ac:chgData name="김희정" userId="e354a40b-7d06-4789-8c15-93edbb47e669" providerId="ADAL" clId="{B6423393-09DF-4FB6-8768-1AF3BDBF054D}" dt="2019-11-26T04:33:16.818" v="5541"/>
          <ac:spMkLst>
            <pc:docMk/>
            <pc:sldMk cId="1291645484" sldId="438"/>
            <ac:spMk id="14" creationId="{80E99D74-9631-4FDF-BF06-2EAC97D389DD}"/>
          </ac:spMkLst>
        </pc:spChg>
        <pc:spChg chg="add mod">
          <ac:chgData name="김희정" userId="e354a40b-7d06-4789-8c15-93edbb47e669" providerId="ADAL" clId="{B6423393-09DF-4FB6-8768-1AF3BDBF054D}" dt="2019-11-28T00:43:52.802" v="20676" actId="20577"/>
          <ac:spMkLst>
            <pc:docMk/>
            <pc:sldMk cId="1291645484" sldId="438"/>
            <ac:spMk id="15" creationId="{38128EC4-40B4-4A46-B8AE-A5471645EA86}"/>
          </ac:spMkLst>
        </pc:spChg>
        <pc:spChg chg="mod">
          <ac:chgData name="김희정" userId="e354a40b-7d06-4789-8c15-93edbb47e669" providerId="ADAL" clId="{B6423393-09DF-4FB6-8768-1AF3BDBF054D}" dt="2019-11-26T05:56:23.945" v="7659" actId="20577"/>
          <ac:spMkLst>
            <pc:docMk/>
            <pc:sldMk cId="1291645484" sldId="438"/>
            <ac:spMk id="19" creationId="{4FA37665-5BE5-49E6-A422-0A178246FCA9}"/>
          </ac:spMkLst>
        </pc:spChg>
        <pc:spChg chg="add">
          <ac:chgData name="김희정" userId="e354a40b-7d06-4789-8c15-93edbb47e669" providerId="ADAL" clId="{B6423393-09DF-4FB6-8768-1AF3BDBF054D}" dt="2019-11-28T01:21:18.644" v="21310"/>
          <ac:spMkLst>
            <pc:docMk/>
            <pc:sldMk cId="1291645484" sldId="438"/>
            <ac:spMk id="24" creationId="{04A00B9A-A5C0-46EE-9D7C-9974200B2661}"/>
          </ac:spMkLst>
        </pc:spChg>
        <pc:spChg chg="del">
          <ac:chgData name="김희정" userId="e354a40b-7d06-4789-8c15-93edbb47e669" providerId="ADAL" clId="{B6423393-09DF-4FB6-8768-1AF3BDBF054D}" dt="2019-11-28T01:21:16.232" v="21308" actId="478"/>
          <ac:spMkLst>
            <pc:docMk/>
            <pc:sldMk cId="1291645484" sldId="438"/>
            <ac:spMk id="1219" creationId="{00000000-0000-0000-0000-000000000000}"/>
          </ac:spMkLst>
        </pc:spChg>
        <pc:grpChg chg="add del mod">
          <ac:chgData name="김희정" userId="e354a40b-7d06-4789-8c15-93edbb47e669" providerId="ADAL" clId="{B6423393-09DF-4FB6-8768-1AF3BDBF054D}" dt="2019-11-26T05:56:34.941" v="7660" actId="165"/>
          <ac:grpSpMkLst>
            <pc:docMk/>
            <pc:sldMk cId="1291645484" sldId="438"/>
            <ac:grpSpMk id="2" creationId="{8D5D69AF-6F6A-4E2A-90AF-745FCE7E0700}"/>
          </ac:grpSpMkLst>
        </pc:grpChg>
        <pc:grpChg chg="add mod">
          <ac:chgData name="김희정" userId="e354a40b-7d06-4789-8c15-93edbb47e669" providerId="ADAL" clId="{B6423393-09DF-4FB6-8768-1AF3BDBF054D}" dt="2019-11-26T07:53:31.295" v="10481" actId="1036"/>
          <ac:grpSpMkLst>
            <pc:docMk/>
            <pc:sldMk cId="1291645484" sldId="438"/>
            <ac:grpSpMk id="3" creationId="{29745133-4310-4B01-97CA-294EC3CF1CE8}"/>
          </ac:grpSpMkLst>
        </pc:grpChg>
        <pc:grpChg chg="add del mod">
          <ac:chgData name="김희정" userId="e354a40b-7d06-4789-8c15-93edbb47e669" providerId="ADAL" clId="{B6423393-09DF-4FB6-8768-1AF3BDBF054D}" dt="2019-11-26T05:56:08.268" v="7647" actId="165"/>
          <ac:grpSpMkLst>
            <pc:docMk/>
            <pc:sldMk cId="1291645484" sldId="438"/>
            <ac:grpSpMk id="16" creationId="{86671075-A5A4-43C3-B72D-6A5B0F8366E7}"/>
          </ac:grpSpMkLst>
        </pc:grpChg>
        <pc:grpChg chg="mod topLvl">
          <ac:chgData name="김희정" userId="e354a40b-7d06-4789-8c15-93edbb47e669" providerId="ADAL" clId="{B6423393-09DF-4FB6-8768-1AF3BDBF054D}" dt="2019-11-26T05:56:39.584" v="7662" actId="164"/>
          <ac:grpSpMkLst>
            <pc:docMk/>
            <pc:sldMk cId="1291645484" sldId="438"/>
            <ac:grpSpMk id="17" creationId="{17FE05AA-B42D-415A-9087-A79E29DA56E5}"/>
          </ac:grpSpMkLst>
        </pc:grpChg>
        <pc:grpChg chg="mod topLvl">
          <ac:chgData name="김희정" userId="e354a40b-7d06-4789-8c15-93edbb47e669" providerId="ADAL" clId="{B6423393-09DF-4FB6-8768-1AF3BDBF054D}" dt="2019-11-26T05:56:39.584" v="7662" actId="164"/>
          <ac:grpSpMkLst>
            <pc:docMk/>
            <pc:sldMk cId="1291645484" sldId="438"/>
            <ac:grpSpMk id="18" creationId="{B5A796A3-AE7E-4DB3-887C-097C187ABC11}"/>
          </ac:grpSpMkLst>
        </pc:grpChg>
      </pc:sldChg>
      <pc:sldChg chg="addSp delSp modSp add modAnim modNotesTx">
        <pc:chgData name="김희정" userId="e354a40b-7d06-4789-8c15-93edbb47e669" providerId="ADAL" clId="{B6423393-09DF-4FB6-8768-1AF3BDBF054D}" dt="2019-11-28T00:21:17.178" v="20099" actId="1076"/>
        <pc:sldMkLst>
          <pc:docMk/>
          <pc:sldMk cId="1123188629" sldId="439"/>
        </pc:sldMkLst>
        <pc:spChg chg="mod">
          <ac:chgData name="김희정" userId="e354a40b-7d06-4789-8c15-93edbb47e669" providerId="ADAL" clId="{B6423393-09DF-4FB6-8768-1AF3BDBF054D}" dt="2019-11-27T08:19:09.990" v="14660" actId="14100"/>
          <ac:spMkLst>
            <pc:docMk/>
            <pc:sldMk cId="1123188629" sldId="439"/>
            <ac:spMk id="6" creationId="{38E1C9CA-65DC-4334-A3DB-289844D854DA}"/>
          </ac:spMkLst>
        </pc:spChg>
        <pc:spChg chg="mod topLvl">
          <ac:chgData name="김희정" userId="e354a40b-7d06-4789-8c15-93edbb47e669" providerId="ADAL" clId="{B6423393-09DF-4FB6-8768-1AF3BDBF054D}" dt="2019-11-27T08:24:16.974" v="15062" actId="164"/>
          <ac:spMkLst>
            <pc:docMk/>
            <pc:sldMk cId="1123188629" sldId="439"/>
            <ac:spMk id="11" creationId="{A4AFE551-500F-4995-AD07-2FFE97F4F4A1}"/>
          </ac:spMkLst>
        </pc:spChg>
        <pc:spChg chg="mod ord topLvl">
          <ac:chgData name="김희정" userId="e354a40b-7d06-4789-8c15-93edbb47e669" providerId="ADAL" clId="{B6423393-09DF-4FB6-8768-1AF3BDBF054D}" dt="2019-11-27T08:18:18.061" v="14608" actId="164"/>
          <ac:spMkLst>
            <pc:docMk/>
            <pc:sldMk cId="1123188629" sldId="439"/>
            <ac:spMk id="12" creationId="{C198EC17-24BA-488B-88AF-A73BFEF7D784}"/>
          </ac:spMkLst>
        </pc:spChg>
        <pc:spChg chg="add mod topLvl">
          <ac:chgData name="김희정" userId="e354a40b-7d06-4789-8c15-93edbb47e669" providerId="ADAL" clId="{B6423393-09DF-4FB6-8768-1AF3BDBF054D}" dt="2019-11-27T08:24:43.883" v="15069" actId="208"/>
          <ac:spMkLst>
            <pc:docMk/>
            <pc:sldMk cId="1123188629" sldId="439"/>
            <ac:spMk id="15" creationId="{3E154785-E605-4EC6-8006-71B7C82893E6}"/>
          </ac:spMkLst>
        </pc:spChg>
        <pc:spChg chg="add mod">
          <ac:chgData name="김희정" userId="e354a40b-7d06-4789-8c15-93edbb47e669" providerId="ADAL" clId="{B6423393-09DF-4FB6-8768-1AF3BDBF054D}" dt="2019-11-27T09:46:30.420" v="16722" actId="1037"/>
          <ac:spMkLst>
            <pc:docMk/>
            <pc:sldMk cId="1123188629" sldId="439"/>
            <ac:spMk id="17" creationId="{0554298F-8410-47C9-8B97-A9E47F48B235}"/>
          </ac:spMkLst>
        </pc:spChg>
        <pc:grpChg chg="add del">
          <ac:chgData name="김희정" userId="e354a40b-7d06-4789-8c15-93edbb47e669" providerId="ADAL" clId="{B6423393-09DF-4FB6-8768-1AF3BDBF054D}" dt="2019-11-27T08:17:06.605" v="14591" actId="478"/>
          <ac:grpSpMkLst>
            <pc:docMk/>
            <pc:sldMk cId="1123188629" sldId="439"/>
            <ac:grpSpMk id="2" creationId="{2DDF506A-59B4-4402-A571-B20AEA48BD1B}"/>
          </ac:grpSpMkLst>
        </pc:grpChg>
        <pc:grpChg chg="add del">
          <ac:chgData name="김희정" userId="e354a40b-7d06-4789-8c15-93edbb47e669" providerId="ADAL" clId="{B6423393-09DF-4FB6-8768-1AF3BDBF054D}" dt="2019-11-27T08:17:28.079" v="14596" actId="165"/>
          <ac:grpSpMkLst>
            <pc:docMk/>
            <pc:sldMk cId="1123188629" sldId="439"/>
            <ac:grpSpMk id="10" creationId="{B71391D4-CAB3-4912-8832-CF5270D722CF}"/>
          </ac:grpSpMkLst>
        </pc:grpChg>
        <pc:grpChg chg="add del mod">
          <ac:chgData name="김희정" userId="e354a40b-7d06-4789-8c15-93edbb47e669" providerId="ADAL" clId="{B6423393-09DF-4FB6-8768-1AF3BDBF054D}" dt="2019-11-27T08:24:12.417" v="15061" actId="165"/>
          <ac:grpSpMkLst>
            <pc:docMk/>
            <pc:sldMk cId="1123188629" sldId="439"/>
            <ac:grpSpMk id="13" creationId="{9D985F3A-4370-4308-9CA8-A38F06933B6B}"/>
          </ac:grpSpMkLst>
        </pc:grpChg>
        <pc:grpChg chg="add mod">
          <ac:chgData name="김희정" userId="e354a40b-7d06-4789-8c15-93edbb47e669" providerId="ADAL" clId="{B6423393-09DF-4FB6-8768-1AF3BDBF054D}" dt="2019-11-28T00:21:17.178" v="20099" actId="1076"/>
          <ac:grpSpMkLst>
            <pc:docMk/>
            <pc:sldMk cId="1123188629" sldId="439"/>
            <ac:grpSpMk id="14" creationId="{10C568FD-26C0-49BC-90C7-3A724C0B4322}"/>
          </ac:grpSpMkLst>
        </pc:grpChg>
        <pc:grpChg chg="add mod">
          <ac:chgData name="김희정" userId="e354a40b-7d06-4789-8c15-93edbb47e669" providerId="ADAL" clId="{B6423393-09DF-4FB6-8768-1AF3BDBF054D}" dt="2019-11-28T00:21:16.654" v="20098" actId="1076"/>
          <ac:grpSpMkLst>
            <pc:docMk/>
            <pc:sldMk cId="1123188629" sldId="439"/>
            <ac:grpSpMk id="16" creationId="{5D0E4021-3C40-42FD-923C-9A96CB1DD4C2}"/>
          </ac:grpSpMkLst>
        </pc:grpChg>
        <pc:picChg chg="del">
          <ac:chgData name="김희정" userId="e354a40b-7d06-4789-8c15-93edbb47e669" providerId="ADAL" clId="{B6423393-09DF-4FB6-8768-1AF3BDBF054D}" dt="2019-11-27T08:04:09.418" v="14534" actId="478"/>
          <ac:picMkLst>
            <pc:docMk/>
            <pc:sldMk cId="1123188629" sldId="439"/>
            <ac:picMk id="3" creationId="{A18F45AB-BB7D-424A-BC77-EFC89DF01EAD}"/>
          </ac:picMkLst>
        </pc:picChg>
        <pc:picChg chg="add del mod">
          <ac:chgData name="김희정" userId="e354a40b-7d06-4789-8c15-93edbb47e669" providerId="ADAL" clId="{B6423393-09DF-4FB6-8768-1AF3BDBF054D}" dt="2019-11-27T08:10:58.054" v="14540" actId="478"/>
          <ac:picMkLst>
            <pc:docMk/>
            <pc:sldMk cId="1123188629" sldId="439"/>
            <ac:picMk id="5" creationId="{456D50A5-8565-4381-A4AB-30AB342E553E}"/>
          </ac:picMkLst>
        </pc:picChg>
        <pc:picChg chg="add mod ord">
          <ac:chgData name="김희정" userId="e354a40b-7d06-4789-8c15-93edbb47e669" providerId="ADAL" clId="{B6423393-09DF-4FB6-8768-1AF3BDBF054D}" dt="2019-11-27T08:18:18.061" v="14608" actId="164"/>
          <ac:picMkLst>
            <pc:docMk/>
            <pc:sldMk cId="1123188629" sldId="439"/>
            <ac:picMk id="7" creationId="{81E17B18-2C43-42CE-82CA-D25AB6B5B90C}"/>
          </ac:picMkLst>
        </pc:picChg>
        <pc:picChg chg="add mod topLvl">
          <ac:chgData name="김희정" userId="e354a40b-7d06-4789-8c15-93edbb47e669" providerId="ADAL" clId="{B6423393-09DF-4FB6-8768-1AF3BDBF054D}" dt="2019-11-27T08:24:16.974" v="15062" actId="164"/>
          <ac:picMkLst>
            <pc:docMk/>
            <pc:sldMk cId="1123188629" sldId="439"/>
            <ac:picMk id="9" creationId="{90367D5D-2843-4C6E-9EE8-40B5365DD811}"/>
          </ac:picMkLst>
        </pc:picChg>
      </pc:sldChg>
      <pc:sldChg chg="addSp delSp modSp add delAnim modAnim modNotesTx">
        <pc:chgData name="김희정" userId="e354a40b-7d06-4789-8c15-93edbb47e669" providerId="ADAL" clId="{B6423393-09DF-4FB6-8768-1AF3BDBF054D}" dt="2019-11-28T00:46:25.923" v="20993" actId="113"/>
        <pc:sldMkLst>
          <pc:docMk/>
          <pc:sldMk cId="1951876976" sldId="440"/>
        </pc:sldMkLst>
        <pc:spChg chg="del">
          <ac:chgData name="김희정" userId="e354a40b-7d06-4789-8c15-93edbb47e669" providerId="ADAL" clId="{B6423393-09DF-4FB6-8768-1AF3BDBF054D}" dt="2019-11-27T08:49:27.245" v="15320" actId="478"/>
          <ac:spMkLst>
            <pc:docMk/>
            <pc:sldMk cId="1951876976" sldId="440"/>
            <ac:spMk id="2" creationId="{9BE81349-C791-44A6-B208-1FBC25E39699}"/>
          </ac:spMkLst>
        </pc:spChg>
        <pc:spChg chg="add">
          <ac:chgData name="김희정" userId="e354a40b-7d06-4789-8c15-93edbb47e669" providerId="ADAL" clId="{B6423393-09DF-4FB6-8768-1AF3BDBF054D}" dt="2019-11-27T08:51:27.040" v="15345"/>
          <ac:spMkLst>
            <pc:docMk/>
            <pc:sldMk cId="1951876976" sldId="440"/>
            <ac:spMk id="5" creationId="{CD6221EF-C1B3-4140-96B2-518E2117AF99}"/>
          </ac:spMkLst>
        </pc:spChg>
        <pc:spChg chg="add mod">
          <ac:chgData name="김희정" userId="e354a40b-7d06-4789-8c15-93edbb47e669" providerId="ADAL" clId="{B6423393-09DF-4FB6-8768-1AF3BDBF054D}" dt="2019-11-27T09:08:17.116" v="15616" actId="14100"/>
          <ac:spMkLst>
            <pc:docMk/>
            <pc:sldMk cId="1951876976" sldId="440"/>
            <ac:spMk id="8" creationId="{34497B22-1017-4B3C-B2D1-A4F9FB7ECFCB}"/>
          </ac:spMkLst>
        </pc:spChg>
        <pc:picChg chg="add del mod">
          <ac:chgData name="김희정" userId="e354a40b-7d06-4789-8c15-93edbb47e669" providerId="ADAL" clId="{B6423393-09DF-4FB6-8768-1AF3BDBF054D}" dt="2019-11-27T08:50:25.732" v="15329" actId="478"/>
          <ac:picMkLst>
            <pc:docMk/>
            <pc:sldMk cId="1951876976" sldId="440"/>
            <ac:picMk id="3" creationId="{0B4074AE-8D75-4766-83EE-BDCFB55D702D}"/>
          </ac:picMkLst>
        </pc:picChg>
        <pc:picChg chg="add mod">
          <ac:chgData name="김희정" userId="e354a40b-7d06-4789-8c15-93edbb47e669" providerId="ADAL" clId="{B6423393-09DF-4FB6-8768-1AF3BDBF054D}" dt="2019-11-28T00:44:08.858" v="20687" actId="1038"/>
          <ac:picMkLst>
            <pc:docMk/>
            <pc:sldMk cId="1951876976" sldId="440"/>
            <ac:picMk id="4" creationId="{18EE5E63-4862-4AFC-A553-6AED674EFDD0}"/>
          </ac:picMkLst>
        </pc:picChg>
        <pc:picChg chg="add del mod">
          <ac:chgData name="김희정" userId="e354a40b-7d06-4789-8c15-93edbb47e669" providerId="ADAL" clId="{B6423393-09DF-4FB6-8768-1AF3BDBF054D}" dt="2019-11-27T09:07:36.108" v="15608" actId="478"/>
          <ac:picMkLst>
            <pc:docMk/>
            <pc:sldMk cId="1951876976" sldId="440"/>
            <ac:picMk id="6" creationId="{0D35EE25-A7A9-4A2D-937D-533842EC501A}"/>
          </ac:picMkLst>
        </pc:picChg>
        <pc:picChg chg="add del mod">
          <ac:chgData name="김희정" userId="e354a40b-7d06-4789-8c15-93edbb47e669" providerId="ADAL" clId="{B6423393-09DF-4FB6-8768-1AF3BDBF054D}" dt="2019-11-27T09:07:38.102" v="15609" actId="478"/>
          <ac:picMkLst>
            <pc:docMk/>
            <pc:sldMk cId="1951876976" sldId="440"/>
            <ac:picMk id="7" creationId="{1F86677B-3AD0-46D0-A606-EE43D78853F2}"/>
          </ac:picMkLst>
        </pc:picChg>
      </pc:sldChg>
      <pc:sldChg chg="addSp delSp modSp add ord modAnim modNotesTx">
        <pc:chgData name="김희정" userId="e354a40b-7d06-4789-8c15-93edbb47e669" providerId="ADAL" clId="{B6423393-09DF-4FB6-8768-1AF3BDBF054D}" dt="2019-11-27T11:01:51.738" v="19601" actId="14100"/>
        <pc:sldMkLst>
          <pc:docMk/>
          <pc:sldMk cId="2465096992" sldId="441"/>
        </pc:sldMkLst>
        <pc:spChg chg="del">
          <ac:chgData name="김희정" userId="e354a40b-7d06-4789-8c15-93edbb47e669" providerId="ADAL" clId="{B6423393-09DF-4FB6-8768-1AF3BDBF054D}" dt="2019-11-27T09:05:16.172" v="15584" actId="478"/>
          <ac:spMkLst>
            <pc:docMk/>
            <pc:sldMk cId="2465096992" sldId="441"/>
            <ac:spMk id="2" creationId="{639F7EBE-92AF-4B83-AE34-4268ACDD8604}"/>
          </ac:spMkLst>
        </pc:spChg>
        <pc:spChg chg="add mod">
          <ac:chgData name="김희정" userId="e354a40b-7d06-4789-8c15-93edbb47e669" providerId="ADAL" clId="{B6423393-09DF-4FB6-8768-1AF3BDBF054D}" dt="2019-11-27T10:08:56.555" v="17968" actId="14100"/>
          <ac:spMkLst>
            <pc:docMk/>
            <pc:sldMk cId="2465096992" sldId="441"/>
            <ac:spMk id="5" creationId="{04F3CA91-AF5D-4EA3-B64F-1C28F46686C5}"/>
          </ac:spMkLst>
        </pc:spChg>
        <pc:spChg chg="mod">
          <ac:chgData name="김희정" userId="e354a40b-7d06-4789-8c15-93edbb47e669" providerId="ADAL" clId="{B6423393-09DF-4FB6-8768-1AF3BDBF054D}" dt="2019-11-27T10:22:48.923" v="19024" actId="14100"/>
          <ac:spMkLst>
            <pc:docMk/>
            <pc:sldMk cId="2465096992" sldId="441"/>
            <ac:spMk id="8" creationId="{A82CDAF5-92EF-41F5-9B4A-B22373343115}"/>
          </ac:spMkLst>
        </pc:spChg>
        <pc:spChg chg="mod">
          <ac:chgData name="김희정" userId="e354a40b-7d06-4789-8c15-93edbb47e669" providerId="ADAL" clId="{B6423393-09DF-4FB6-8768-1AF3BDBF054D}" dt="2019-11-27T10:26:43.011" v="19171" actId="14100"/>
          <ac:spMkLst>
            <pc:docMk/>
            <pc:sldMk cId="2465096992" sldId="441"/>
            <ac:spMk id="9" creationId="{78401908-978C-4ECA-93E3-2A3CFCDCBCE4}"/>
          </ac:spMkLst>
        </pc:spChg>
        <pc:spChg chg="add mod">
          <ac:chgData name="김희정" userId="e354a40b-7d06-4789-8c15-93edbb47e669" providerId="ADAL" clId="{B6423393-09DF-4FB6-8768-1AF3BDBF054D}" dt="2019-11-27T10:23:11.323" v="19028" actId="14100"/>
          <ac:spMkLst>
            <pc:docMk/>
            <pc:sldMk cId="2465096992" sldId="441"/>
            <ac:spMk id="10" creationId="{2E4F4863-4348-4BF3-AAF7-8D21FEBC7B4D}"/>
          </ac:spMkLst>
        </pc:spChg>
        <pc:grpChg chg="add">
          <ac:chgData name="김희정" userId="e354a40b-7d06-4789-8c15-93edbb47e669" providerId="ADAL" clId="{B6423393-09DF-4FB6-8768-1AF3BDBF054D}" dt="2019-11-27T10:21:48.204" v="18934"/>
          <ac:grpSpMkLst>
            <pc:docMk/>
            <pc:sldMk cId="2465096992" sldId="441"/>
            <ac:grpSpMk id="6" creationId="{CB7A9350-6D67-4958-91E1-25F55B739D63}"/>
          </ac:grpSpMkLst>
        </pc:grpChg>
        <pc:picChg chg="add mod">
          <ac:chgData name="김희정" userId="e354a40b-7d06-4789-8c15-93edbb47e669" providerId="ADAL" clId="{B6423393-09DF-4FB6-8768-1AF3BDBF054D}" dt="2019-11-27T10:03:13.081" v="17950" actId="1076"/>
          <ac:picMkLst>
            <pc:docMk/>
            <pc:sldMk cId="2465096992" sldId="441"/>
            <ac:picMk id="3" creationId="{C093E974-7022-40CE-BC55-6946D3AEBAD0}"/>
          </ac:picMkLst>
        </pc:picChg>
        <pc:picChg chg="add mod ord">
          <ac:chgData name="김희정" userId="e354a40b-7d06-4789-8c15-93edbb47e669" providerId="ADAL" clId="{B6423393-09DF-4FB6-8768-1AF3BDBF054D}" dt="2019-11-27T11:01:51.738" v="19601" actId="14100"/>
          <ac:picMkLst>
            <pc:docMk/>
            <pc:sldMk cId="2465096992" sldId="441"/>
            <ac:picMk id="4" creationId="{F3A65DFB-0FF2-4AE3-B1CA-D08BFBF2E781}"/>
          </ac:picMkLst>
        </pc:picChg>
      </pc:sldChg>
      <pc:sldChg chg="addSp delSp modSp add ord delAnim modAnim modNotesTx">
        <pc:chgData name="김희정" userId="e354a40b-7d06-4789-8c15-93edbb47e669" providerId="ADAL" clId="{B6423393-09DF-4FB6-8768-1AF3BDBF054D}" dt="2019-11-28T01:29:42.392" v="21461" actId="20577"/>
        <pc:sldMkLst>
          <pc:docMk/>
          <pc:sldMk cId="2209436546" sldId="442"/>
        </pc:sldMkLst>
        <pc:spChg chg="del">
          <ac:chgData name="김희정" userId="e354a40b-7d06-4789-8c15-93edbb47e669" providerId="ADAL" clId="{B6423393-09DF-4FB6-8768-1AF3BDBF054D}" dt="2019-11-27T09:07:16.413" v="15598" actId="478"/>
          <ac:spMkLst>
            <pc:docMk/>
            <pc:sldMk cId="2209436546" sldId="442"/>
            <ac:spMk id="2" creationId="{2E972515-BEB9-414D-8EF4-8F79B4AC01FD}"/>
          </ac:spMkLst>
        </pc:spChg>
        <pc:spChg chg="add mod">
          <ac:chgData name="김희정" userId="e354a40b-7d06-4789-8c15-93edbb47e669" providerId="ADAL" clId="{B6423393-09DF-4FB6-8768-1AF3BDBF054D}" dt="2019-11-27T10:09:10.978" v="17971" actId="113"/>
          <ac:spMkLst>
            <pc:docMk/>
            <pc:sldMk cId="2209436546" sldId="442"/>
            <ac:spMk id="7" creationId="{9EEF8A72-7483-4D05-B0C4-A141A6EE9B06}"/>
          </ac:spMkLst>
        </pc:spChg>
        <pc:spChg chg="add del">
          <ac:chgData name="김희정" userId="e354a40b-7d06-4789-8c15-93edbb47e669" providerId="ADAL" clId="{B6423393-09DF-4FB6-8768-1AF3BDBF054D}" dt="2019-11-27T10:11:07.929" v="18179"/>
          <ac:spMkLst>
            <pc:docMk/>
            <pc:sldMk cId="2209436546" sldId="442"/>
            <ac:spMk id="9" creationId="{D51D745D-EF3D-466A-B75C-ACA242EB24C9}"/>
          </ac:spMkLst>
        </pc:spChg>
        <pc:spChg chg="add mod">
          <ac:chgData name="김희정" userId="e354a40b-7d06-4789-8c15-93edbb47e669" providerId="ADAL" clId="{B6423393-09DF-4FB6-8768-1AF3BDBF054D}" dt="2019-11-27T10:12:44.307" v="18201" actId="164"/>
          <ac:spMkLst>
            <pc:docMk/>
            <pc:sldMk cId="2209436546" sldId="442"/>
            <ac:spMk id="11" creationId="{CE6966AF-D71F-43CC-B9BE-BBB8033A5CC7}"/>
          </ac:spMkLst>
        </pc:spChg>
        <pc:spChg chg="add mod">
          <ac:chgData name="김희정" userId="e354a40b-7d06-4789-8c15-93edbb47e669" providerId="ADAL" clId="{B6423393-09DF-4FB6-8768-1AF3BDBF054D}" dt="2019-11-27T10:12:44.307" v="18201" actId="164"/>
          <ac:spMkLst>
            <pc:docMk/>
            <pc:sldMk cId="2209436546" sldId="442"/>
            <ac:spMk id="12" creationId="{E53DAA92-AE67-4630-85A3-B66F3DCCD9B7}"/>
          </ac:spMkLst>
        </pc:spChg>
        <pc:spChg chg="add mod">
          <ac:chgData name="김희정" userId="e354a40b-7d06-4789-8c15-93edbb47e669" providerId="ADAL" clId="{B6423393-09DF-4FB6-8768-1AF3BDBF054D}" dt="2019-11-27T10:12:44.307" v="18201" actId="164"/>
          <ac:spMkLst>
            <pc:docMk/>
            <pc:sldMk cId="2209436546" sldId="442"/>
            <ac:spMk id="13" creationId="{AFAF426E-6A6E-443A-8A62-8C762A8352D5}"/>
          </ac:spMkLst>
        </pc:spChg>
        <pc:spChg chg="add mod">
          <ac:chgData name="김희정" userId="e354a40b-7d06-4789-8c15-93edbb47e669" providerId="ADAL" clId="{B6423393-09DF-4FB6-8768-1AF3BDBF054D}" dt="2019-11-27T10:15:38.335" v="18390" actId="208"/>
          <ac:spMkLst>
            <pc:docMk/>
            <pc:sldMk cId="2209436546" sldId="442"/>
            <ac:spMk id="15" creationId="{F59FA4E0-84BF-4566-99A9-F3E82B9DB0D8}"/>
          </ac:spMkLst>
        </pc:spChg>
        <pc:grpChg chg="add mod">
          <ac:chgData name="김희정" userId="e354a40b-7d06-4789-8c15-93edbb47e669" providerId="ADAL" clId="{B6423393-09DF-4FB6-8768-1AF3BDBF054D}" dt="2019-11-27T10:12:44.307" v="18201" actId="164"/>
          <ac:grpSpMkLst>
            <pc:docMk/>
            <pc:sldMk cId="2209436546" sldId="442"/>
            <ac:grpSpMk id="14" creationId="{49D3E17F-6D55-45C5-BBA3-891133E0A6F5}"/>
          </ac:grpSpMkLst>
        </pc:grpChg>
        <pc:picChg chg="add del">
          <ac:chgData name="김희정" userId="e354a40b-7d06-4789-8c15-93edbb47e669" providerId="ADAL" clId="{B6423393-09DF-4FB6-8768-1AF3BDBF054D}" dt="2019-11-27T09:07:17.890" v="15600"/>
          <ac:picMkLst>
            <pc:docMk/>
            <pc:sldMk cId="2209436546" sldId="442"/>
            <ac:picMk id="3" creationId="{FE9697C5-129A-4640-96D8-F4818C9501C5}"/>
          </ac:picMkLst>
        </pc:picChg>
        <pc:picChg chg="add mod">
          <ac:chgData name="김희정" userId="e354a40b-7d06-4789-8c15-93edbb47e669" providerId="ADAL" clId="{B6423393-09DF-4FB6-8768-1AF3BDBF054D}" dt="2019-11-27T10:04:14.602" v="17953" actId="1076"/>
          <ac:picMkLst>
            <pc:docMk/>
            <pc:sldMk cId="2209436546" sldId="442"/>
            <ac:picMk id="4" creationId="{7ADCE724-4828-4A5B-BD88-2644A87CFD03}"/>
          </ac:picMkLst>
        </pc:picChg>
        <pc:picChg chg="add del mod">
          <ac:chgData name="김희정" userId="e354a40b-7d06-4789-8c15-93edbb47e669" providerId="ADAL" clId="{B6423393-09DF-4FB6-8768-1AF3BDBF054D}" dt="2019-11-27T10:04:12.072" v="17951" actId="478"/>
          <ac:picMkLst>
            <pc:docMk/>
            <pc:sldMk cId="2209436546" sldId="442"/>
            <ac:picMk id="5" creationId="{04E955BB-CC1F-4F8A-B798-DF72A5D80010}"/>
          </ac:picMkLst>
        </pc:picChg>
        <pc:picChg chg="add del mod">
          <ac:chgData name="김희정" userId="e354a40b-7d06-4789-8c15-93edbb47e669" providerId="ADAL" clId="{B6423393-09DF-4FB6-8768-1AF3BDBF054D}" dt="2019-11-27T10:04:48.733" v="17958" actId="478"/>
          <ac:picMkLst>
            <pc:docMk/>
            <pc:sldMk cId="2209436546" sldId="442"/>
            <ac:picMk id="6" creationId="{C5291DB3-3B36-42AD-89B9-98A4E7C2A4C2}"/>
          </ac:picMkLst>
        </pc:picChg>
        <pc:picChg chg="add del">
          <ac:chgData name="김희정" userId="e354a40b-7d06-4789-8c15-93edbb47e669" providerId="ADAL" clId="{B6423393-09DF-4FB6-8768-1AF3BDBF054D}" dt="2019-11-27T10:11:07.929" v="18179"/>
          <ac:picMkLst>
            <pc:docMk/>
            <pc:sldMk cId="2209436546" sldId="442"/>
            <ac:picMk id="8" creationId="{4D402FFE-62AF-404B-A26C-8471D21BEBA8}"/>
          </ac:picMkLst>
        </pc:picChg>
        <pc:picChg chg="add del mod">
          <ac:chgData name="김희정" userId="e354a40b-7d06-4789-8c15-93edbb47e669" providerId="ADAL" clId="{B6423393-09DF-4FB6-8768-1AF3BDBF054D}" dt="2019-11-27T10:11:19.492" v="18182" actId="478"/>
          <ac:picMkLst>
            <pc:docMk/>
            <pc:sldMk cId="2209436546" sldId="442"/>
            <ac:picMk id="10" creationId="{83BBE9D8-4C2D-4C85-A1C0-12F9C4BDEDC6}"/>
          </ac:picMkLst>
        </pc:picChg>
      </pc:sldChg>
      <pc:sldChg chg="add del">
        <pc:chgData name="김희정" userId="e354a40b-7d06-4789-8c15-93edbb47e669" providerId="ADAL" clId="{B6423393-09DF-4FB6-8768-1AF3BDBF054D}" dt="2019-11-27T09:43:45.422" v="16703"/>
        <pc:sldMkLst>
          <pc:docMk/>
          <pc:sldMk cId="2004921639" sldId="443"/>
        </pc:sldMkLst>
      </pc:sldChg>
      <pc:sldChg chg="addSp delSp modSp add modAnim modNotesTx">
        <pc:chgData name="김희정" userId="e354a40b-7d06-4789-8c15-93edbb47e669" providerId="ADAL" clId="{B6423393-09DF-4FB6-8768-1AF3BDBF054D}" dt="2019-11-27T11:56:28.841" v="20047" actId="1035"/>
        <pc:sldMkLst>
          <pc:docMk/>
          <pc:sldMk cId="2543793632" sldId="443"/>
        </pc:sldMkLst>
        <pc:spChg chg="del">
          <ac:chgData name="김희정" userId="e354a40b-7d06-4789-8c15-93edbb47e669" providerId="ADAL" clId="{B6423393-09DF-4FB6-8768-1AF3BDBF054D}" dt="2019-11-27T09:43:49.996" v="16705" actId="478"/>
          <ac:spMkLst>
            <pc:docMk/>
            <pc:sldMk cId="2543793632" sldId="443"/>
            <ac:spMk id="2" creationId="{F680B46F-2F41-4E89-9F5A-6AAA17550546}"/>
          </ac:spMkLst>
        </pc:spChg>
        <pc:spChg chg="add mod">
          <ac:chgData name="김희정" userId="e354a40b-7d06-4789-8c15-93edbb47e669" providerId="ADAL" clId="{B6423393-09DF-4FB6-8768-1AF3BDBF054D}" dt="2019-11-27T09:46:07.587" v="16719" actId="113"/>
          <ac:spMkLst>
            <pc:docMk/>
            <pc:sldMk cId="2543793632" sldId="443"/>
            <ac:spMk id="5" creationId="{9B119C11-7024-48C8-9133-A322E7A4E042}"/>
          </ac:spMkLst>
        </pc:spChg>
        <pc:spChg chg="add del">
          <ac:chgData name="김희정" userId="e354a40b-7d06-4789-8c15-93edbb47e669" providerId="ADAL" clId="{B6423393-09DF-4FB6-8768-1AF3BDBF054D}" dt="2019-11-27T09:45:52.362" v="16716"/>
          <ac:spMkLst>
            <pc:docMk/>
            <pc:sldMk cId="2543793632" sldId="443"/>
            <ac:spMk id="6" creationId="{297786CC-A6A9-4631-8AF5-164AA2D9DA28}"/>
          </ac:spMkLst>
        </pc:spChg>
        <pc:spChg chg="add mod">
          <ac:chgData name="김희정" userId="e354a40b-7d06-4789-8c15-93edbb47e669" providerId="ADAL" clId="{B6423393-09DF-4FB6-8768-1AF3BDBF054D}" dt="2019-11-27T09:48:44.137" v="16829" actId="164"/>
          <ac:spMkLst>
            <pc:docMk/>
            <pc:sldMk cId="2543793632" sldId="443"/>
            <ac:spMk id="7" creationId="{865ED333-BD92-4123-8DF6-C4533A11B4EF}"/>
          </ac:spMkLst>
        </pc:spChg>
        <pc:spChg chg="add mod">
          <ac:chgData name="김희정" userId="e354a40b-7d06-4789-8c15-93edbb47e669" providerId="ADAL" clId="{B6423393-09DF-4FB6-8768-1AF3BDBF054D}" dt="2019-11-27T09:48:35.542" v="16825" actId="164"/>
          <ac:spMkLst>
            <pc:docMk/>
            <pc:sldMk cId="2543793632" sldId="443"/>
            <ac:spMk id="8" creationId="{D7801351-6D94-4F28-8296-BDDD16DD6005}"/>
          </ac:spMkLst>
        </pc:spChg>
        <pc:grpChg chg="add mod">
          <ac:chgData name="김희정" userId="e354a40b-7d06-4789-8c15-93edbb47e669" providerId="ADAL" clId="{B6423393-09DF-4FB6-8768-1AF3BDBF054D}" dt="2019-11-27T11:56:28.841" v="20047" actId="1035"/>
          <ac:grpSpMkLst>
            <pc:docMk/>
            <pc:sldMk cId="2543793632" sldId="443"/>
            <ac:grpSpMk id="9" creationId="{5FA7015C-F4FF-4762-85AF-D0E2854CC67B}"/>
          </ac:grpSpMkLst>
        </pc:grpChg>
        <pc:grpChg chg="add mod">
          <ac:chgData name="김희정" userId="e354a40b-7d06-4789-8c15-93edbb47e669" providerId="ADAL" clId="{B6423393-09DF-4FB6-8768-1AF3BDBF054D}" dt="2019-11-27T09:48:44.137" v="16829" actId="164"/>
          <ac:grpSpMkLst>
            <pc:docMk/>
            <pc:sldMk cId="2543793632" sldId="443"/>
            <ac:grpSpMk id="10" creationId="{B97A3EE6-D929-4773-85E6-FF0CDAD77663}"/>
          </ac:grpSpMkLst>
        </pc:grpChg>
        <pc:picChg chg="add mod">
          <ac:chgData name="김희정" userId="e354a40b-7d06-4789-8c15-93edbb47e669" providerId="ADAL" clId="{B6423393-09DF-4FB6-8768-1AF3BDBF054D}" dt="2019-11-27T09:48:44.137" v="16829" actId="164"/>
          <ac:picMkLst>
            <pc:docMk/>
            <pc:sldMk cId="2543793632" sldId="443"/>
            <ac:picMk id="3" creationId="{0E7365F9-C90A-4DD0-8BFD-0901AAC51AFA}"/>
          </ac:picMkLst>
        </pc:picChg>
        <pc:picChg chg="add mod ord">
          <ac:chgData name="김희정" userId="e354a40b-7d06-4789-8c15-93edbb47e669" providerId="ADAL" clId="{B6423393-09DF-4FB6-8768-1AF3BDBF054D}" dt="2019-11-27T09:48:35.542" v="16825" actId="164"/>
          <ac:picMkLst>
            <pc:docMk/>
            <pc:sldMk cId="2543793632" sldId="443"/>
            <ac:picMk id="4" creationId="{2E7A24C7-7232-4276-BCD6-28C1D351400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2B0A868B-F02A-4E33-AF2B-FCD9A37E15F0}"/>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58C51C68-38C5-4CC4-8F69-F2D04BB70E7A}"/>
              </a:ext>
            </a:extLst>
          </p:cNvPr>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733EFAA3-BF23-4075-93DC-3BBB531B7557}" type="datetimeFigureOut">
              <a:rPr lang="ko-KR" altLang="en-US" smtClean="0"/>
              <a:t>2019-11-28</a:t>
            </a:fld>
            <a:endParaRPr lang="ko-KR" altLang="en-US"/>
          </a:p>
        </p:txBody>
      </p:sp>
      <p:sp>
        <p:nvSpPr>
          <p:cNvPr id="4" name="바닥글 개체 틀 3">
            <a:extLst>
              <a:ext uri="{FF2B5EF4-FFF2-40B4-BE49-F238E27FC236}">
                <a16:creationId xmlns:a16="http://schemas.microsoft.com/office/drawing/2014/main" id="{34BDB0E8-C8A4-4813-ABFC-530CD554EB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9DBDB372-F603-4041-91F1-5EA641C2C6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15110C-CF1B-46B5-B129-A0689C2B290F}" type="slidenum">
              <a:rPr lang="ko-KR" altLang="en-US" smtClean="0"/>
              <a:t>‹#›</a:t>
            </a:fld>
            <a:endParaRPr lang="ko-KR" altLang="en-US"/>
          </a:p>
        </p:txBody>
      </p:sp>
    </p:spTree>
    <p:extLst>
      <p:ext uri="{BB962C8B-B14F-4D97-AF65-F5344CB8AC3E}">
        <p14:creationId xmlns:p14="http://schemas.microsoft.com/office/powerpoint/2010/main" val="16722086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6" name="Shape 1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187" name="Shape 118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ko-KR" altLang="en-US" dirty="0"/>
              <a:t>안녕하십니까</a:t>
            </a:r>
            <a:r>
              <a:rPr lang="en-US" altLang="ko-KR" dirty="0"/>
              <a:t>? </a:t>
            </a:r>
            <a:r>
              <a:rPr lang="en-US" altLang="ko-KR" b="1" dirty="0"/>
              <a:t>KIC Consulting ALM</a:t>
            </a:r>
            <a:r>
              <a:rPr lang="ko-KR" altLang="en-US" b="1" dirty="0"/>
              <a:t> </a:t>
            </a:r>
            <a:r>
              <a:rPr lang="en-US" altLang="ko-KR" b="1" dirty="0"/>
              <a:t>TEAM</a:t>
            </a:r>
            <a:r>
              <a:rPr lang="ko-KR" altLang="en-US" b="1" dirty="0"/>
              <a:t>의 김희정 사원</a:t>
            </a:r>
            <a:r>
              <a:rPr lang="ko-KR" altLang="en-US" dirty="0"/>
              <a:t>입니다</a:t>
            </a:r>
            <a:r>
              <a:rPr lang="en-US" altLang="ko-KR" dirty="0"/>
              <a:t>. </a:t>
            </a:r>
          </a:p>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앞선 발표에서는</a:t>
            </a:r>
            <a:r>
              <a:rPr lang="en-US" altLang="ko-KR" dirty="0"/>
              <a:t> Atlassian</a:t>
            </a:r>
            <a:r>
              <a:rPr lang="ko-KR" altLang="en-US" dirty="0"/>
              <a:t>의 간략한 소개와 </a:t>
            </a:r>
            <a:r>
              <a:rPr lang="en-US" altLang="ko-KR" dirty="0"/>
              <a:t>ALM </a:t>
            </a:r>
            <a:r>
              <a:rPr lang="ko-KR" altLang="en-US" dirty="0"/>
              <a:t>모델</a:t>
            </a:r>
            <a:r>
              <a:rPr lang="en-US" altLang="ko-KR" dirty="0"/>
              <a:t>, Atlassian </a:t>
            </a:r>
            <a:r>
              <a:rPr lang="ko-KR" altLang="en-US" dirty="0"/>
              <a:t>제품 </a:t>
            </a:r>
            <a:r>
              <a:rPr lang="en-US" altLang="ko-KR" dirty="0"/>
              <a:t>4</a:t>
            </a:r>
            <a:r>
              <a:rPr lang="ko-KR" altLang="en-US" dirty="0"/>
              <a:t>가지에 대해 각각의 개념과 사용자</a:t>
            </a:r>
            <a:r>
              <a:rPr lang="en-US" altLang="ko-KR" dirty="0"/>
              <a:t> </a:t>
            </a:r>
            <a:r>
              <a:rPr lang="ko-KR" altLang="en-US" dirty="0"/>
              <a:t>중심의 기능을 소개해드렸습니다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r>
              <a:rPr lang="ko-KR" altLang="en-US" dirty="0"/>
              <a:t>오늘은 </a:t>
            </a:r>
            <a:r>
              <a:rPr lang="en-US" altLang="ko-KR" b="1" dirty="0"/>
              <a:t>4</a:t>
            </a:r>
            <a:r>
              <a:rPr lang="ko-KR" altLang="en-US" b="1" dirty="0"/>
              <a:t>가지 제품에 대한 관리자 기능</a:t>
            </a:r>
            <a:r>
              <a:rPr lang="ko-KR" altLang="en-US" dirty="0"/>
              <a:t>과</a:t>
            </a:r>
            <a:r>
              <a:rPr lang="en-US" altLang="ko-KR" dirty="0"/>
              <a:t> </a:t>
            </a:r>
            <a:r>
              <a:rPr lang="en-US" altLang="ko-KR" b="1" dirty="0"/>
              <a:t>4</a:t>
            </a:r>
            <a:r>
              <a:rPr lang="ko-KR" altLang="en-US" b="1" dirty="0"/>
              <a:t>가지의 플러그인</a:t>
            </a:r>
            <a:r>
              <a:rPr lang="ko-KR" altLang="en-US" dirty="0"/>
              <a:t>에 대해 설명 드리겠습니다</a:t>
            </a:r>
            <a:r>
              <a:rPr lang="en-US" altLang="ko-KR" dirty="0"/>
              <a:t>.</a:t>
            </a:r>
            <a:endParaRPr lang="ko-KR" altLang="en-US" dirty="0"/>
          </a:p>
        </p:txBody>
      </p:sp>
    </p:spTree>
    <p:extLst>
      <p:ext uri="{BB962C8B-B14F-4D97-AF65-F5344CB8AC3E}">
        <p14:creationId xmlns:p14="http://schemas.microsoft.com/office/powerpoint/2010/main" val="2705228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hangingPunct="1">
              <a:defRPr sz="4800" b="0" spc="-48">
                <a:solidFill>
                  <a:srgbClr val="091E42"/>
                </a:solidFill>
              </a:defRPr>
            </a:pPr>
            <a:r>
              <a:rPr lang="ko-KR" altLang="en-US" sz="2800" b="0" dirty="0">
                <a:solidFill>
                  <a:srgbClr val="091E42"/>
                </a:solidFill>
              </a:rPr>
              <a:t>다섯 번째 사용자 관리 입니다</a:t>
            </a:r>
            <a:r>
              <a:rPr lang="en-US" altLang="ko-KR" sz="2800" b="0" dirty="0">
                <a:solidFill>
                  <a:srgbClr val="091E42"/>
                </a:solidFill>
              </a:rPr>
              <a:t>. </a:t>
            </a:r>
            <a:r>
              <a:rPr lang="ko-KR" altLang="en-US" sz="2800" b="0" dirty="0">
                <a:solidFill>
                  <a:srgbClr val="091E42"/>
                </a:solidFill>
              </a:rPr>
              <a:t>모든 아틀라시안 제품은 기본적으로 </a:t>
            </a:r>
            <a:r>
              <a:rPr lang="ko-KR" altLang="en-US" sz="2800" b="1" dirty="0">
                <a:solidFill>
                  <a:srgbClr val="091E42"/>
                </a:solidFill>
              </a:rPr>
              <a:t>애플리케이션에서 사용자 관리 기능을 제공</a:t>
            </a:r>
            <a:r>
              <a:rPr lang="ko-KR" altLang="en-US" sz="2800" b="0" dirty="0">
                <a:solidFill>
                  <a:srgbClr val="091E42"/>
                </a:solidFill>
              </a:rPr>
              <a:t>합니다</a:t>
            </a:r>
            <a:r>
              <a:rPr lang="en-US" altLang="ko-KR" sz="2800" b="0" dirty="0">
                <a:solidFill>
                  <a:srgbClr val="091E42"/>
                </a:solidFill>
              </a:rPr>
              <a:t>. </a:t>
            </a:r>
          </a:p>
          <a:p>
            <a:pPr algn="l" hangingPunct="1">
              <a:defRPr sz="4800" b="0" spc="-48">
                <a:solidFill>
                  <a:srgbClr val="091E42"/>
                </a:solidFill>
              </a:defRPr>
            </a:pPr>
            <a:endParaRPr lang="en-US" altLang="ko-KR" sz="2800" b="0" dirty="0">
              <a:solidFill>
                <a:srgbClr val="091E42"/>
              </a:solidFill>
            </a:endParaRPr>
          </a:p>
          <a:p>
            <a:pPr algn="l" hangingPunct="1">
              <a:defRPr sz="4800" b="0" spc="-48">
                <a:solidFill>
                  <a:srgbClr val="091E42"/>
                </a:solidFill>
              </a:defRPr>
            </a:pPr>
            <a:r>
              <a:rPr lang="en-US" altLang="ko-KR" sz="2800" b="0" dirty="0">
                <a:solidFill>
                  <a:srgbClr val="091E42"/>
                </a:solidFill>
              </a:rPr>
              <a:t>User</a:t>
            </a:r>
            <a:r>
              <a:rPr lang="ko-KR" altLang="en-US" sz="2800" b="0" dirty="0">
                <a:solidFill>
                  <a:srgbClr val="091E42"/>
                </a:solidFill>
              </a:rPr>
              <a:t>와 </a:t>
            </a:r>
            <a:r>
              <a:rPr lang="en-US" altLang="ko-KR" sz="2800" b="0" dirty="0">
                <a:solidFill>
                  <a:srgbClr val="091E42"/>
                </a:solidFill>
              </a:rPr>
              <a:t>Group</a:t>
            </a:r>
            <a:r>
              <a:rPr lang="ko-KR" altLang="en-US" sz="2800" b="0" dirty="0">
                <a:solidFill>
                  <a:srgbClr val="091E42"/>
                </a:solidFill>
              </a:rPr>
              <a:t>을 통해 사용자와 권한을 관리하지만</a:t>
            </a:r>
            <a:r>
              <a:rPr lang="en-US" altLang="ko-KR" sz="2800" b="0" dirty="0">
                <a:solidFill>
                  <a:srgbClr val="091E42"/>
                </a:solidFill>
              </a:rPr>
              <a:t>, </a:t>
            </a:r>
            <a:r>
              <a:rPr lang="ko-KR" altLang="en-US" sz="2800" b="0" dirty="0">
                <a:solidFill>
                  <a:srgbClr val="091E42"/>
                </a:solidFill>
              </a:rPr>
              <a:t>디렉터리 기능을 통해 </a:t>
            </a:r>
            <a:r>
              <a:rPr lang="en-US" altLang="ko-KR" sz="2800" b="1" dirty="0">
                <a:solidFill>
                  <a:srgbClr val="091E42"/>
                </a:solidFill>
              </a:rPr>
              <a:t>Crowd</a:t>
            </a:r>
            <a:r>
              <a:rPr lang="ko-KR" altLang="en-US" sz="2800" b="1" dirty="0">
                <a:solidFill>
                  <a:srgbClr val="091E42"/>
                </a:solidFill>
              </a:rPr>
              <a:t>와 </a:t>
            </a:r>
            <a:r>
              <a:rPr lang="en-US" altLang="ko-KR" sz="2800" b="1" dirty="0">
                <a:solidFill>
                  <a:srgbClr val="091E42"/>
                </a:solidFill>
              </a:rPr>
              <a:t>LDAP</a:t>
            </a:r>
            <a:r>
              <a:rPr lang="ko-KR" altLang="en-US" sz="2800" b="1" dirty="0">
                <a:solidFill>
                  <a:srgbClr val="091E42"/>
                </a:solidFill>
              </a:rPr>
              <a:t>과 같은 디렉터리 관리 서비스로 사용자를 관리를 위임 가능합니다</a:t>
            </a:r>
            <a:r>
              <a:rPr lang="en-US" altLang="ko-KR" sz="2800" b="1" dirty="0">
                <a:solidFill>
                  <a:srgbClr val="091E42"/>
                </a:solidFill>
              </a:rPr>
              <a:t>.</a:t>
            </a:r>
            <a:endParaRPr lang="ko-KR" altLang="en-US" b="0" dirty="0"/>
          </a:p>
        </p:txBody>
      </p:sp>
    </p:spTree>
    <p:extLst>
      <p:ext uri="{BB962C8B-B14F-4D97-AF65-F5344CB8AC3E}">
        <p14:creationId xmlns:p14="http://schemas.microsoft.com/office/powerpoint/2010/main" val="333190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ko-KR" altLang="en-US" sz="2400" dirty="0">
                <a:solidFill>
                  <a:srgbClr val="091E42"/>
                </a:solidFill>
              </a:rPr>
              <a:t>마지막으로 시스템 관리 메뉴에서는 </a:t>
            </a:r>
            <a:r>
              <a:rPr lang="en-US" altLang="ko-KR" sz="2400" dirty="0">
                <a:solidFill>
                  <a:srgbClr val="091E42"/>
                </a:solidFill>
              </a:rPr>
              <a:t>Jira </a:t>
            </a:r>
            <a:r>
              <a:rPr lang="ko-KR" altLang="en-US" sz="2400" dirty="0">
                <a:solidFill>
                  <a:srgbClr val="091E42"/>
                </a:solidFill>
              </a:rPr>
              <a:t>애플리케이션의 전반적인 설정을 관리할 수 있습니다</a:t>
            </a:r>
            <a:r>
              <a:rPr lang="en-US" altLang="ko-KR" sz="2400" dirty="0">
                <a:solidFill>
                  <a:srgbClr val="091E42"/>
                </a:solidFill>
              </a:rPr>
              <a:t>.</a:t>
            </a:r>
            <a:r>
              <a:rPr lang="ko-KR" altLang="en-US" sz="2400" dirty="0">
                <a:solidFill>
                  <a:srgbClr val="091E42"/>
                </a:solidFill>
              </a:rPr>
              <a:t> </a:t>
            </a:r>
            <a:endParaRPr lang="en-US" altLang="ko-KR" sz="2400" dirty="0">
              <a:solidFill>
                <a:srgbClr val="091E42"/>
              </a:solidFill>
            </a:endParaRPr>
          </a:p>
          <a:p>
            <a:pPr marL="0" marR="0" lvl="0" indent="0" algn="l" defTabSz="457200" eaLnBrk="1" fontAlgn="auto" latinLnBrk="0" hangingPunct="1">
              <a:lnSpc>
                <a:spcPct val="117999"/>
              </a:lnSpc>
              <a:spcBef>
                <a:spcPts val="0"/>
              </a:spcBef>
              <a:spcAft>
                <a:spcPts val="0"/>
              </a:spcAft>
              <a:buClrTx/>
              <a:buSzTx/>
              <a:buFontTx/>
              <a:buNone/>
              <a:tabLst/>
              <a:defRPr/>
            </a:pPr>
            <a:r>
              <a:rPr lang="ko-KR" altLang="en-US" sz="2400" b="1" dirty="0">
                <a:solidFill>
                  <a:srgbClr val="091E42"/>
                </a:solidFill>
              </a:rPr>
              <a:t>일반 환경 설정과 모니터링 및 지원</a:t>
            </a:r>
            <a:r>
              <a:rPr lang="en-US" altLang="ko-KR" sz="2400" b="1" dirty="0">
                <a:solidFill>
                  <a:srgbClr val="091E42"/>
                </a:solidFill>
              </a:rPr>
              <a:t>, </a:t>
            </a:r>
            <a:r>
              <a:rPr lang="ko-KR" altLang="en-US" sz="2400" b="1" dirty="0">
                <a:solidFill>
                  <a:srgbClr val="091E42"/>
                </a:solidFill>
              </a:rPr>
              <a:t>보안 기능</a:t>
            </a:r>
            <a:r>
              <a:rPr lang="en-US" altLang="ko-KR" sz="2400" b="1" dirty="0">
                <a:solidFill>
                  <a:srgbClr val="091E42"/>
                </a:solidFill>
              </a:rPr>
              <a:t>, </a:t>
            </a:r>
            <a:r>
              <a:rPr lang="ko-KR" altLang="en-US" sz="2400" b="1" dirty="0">
                <a:solidFill>
                  <a:srgbClr val="091E42"/>
                </a:solidFill>
              </a:rPr>
              <a:t>등의 시스템 기능들</a:t>
            </a:r>
            <a:r>
              <a:rPr lang="ko-KR" altLang="en-US" sz="2400" dirty="0">
                <a:solidFill>
                  <a:srgbClr val="091E42"/>
                </a:solidFill>
              </a:rPr>
              <a:t>을 이용할 수 있습니다</a:t>
            </a:r>
            <a:r>
              <a:rPr lang="en-US" altLang="ko-KR" sz="2400" dirty="0">
                <a:solidFill>
                  <a:srgbClr val="091E42"/>
                </a:solidFill>
              </a:rPr>
              <a:t>. </a:t>
            </a:r>
          </a:p>
          <a:p>
            <a:pPr marL="0" marR="0" lvl="0" indent="0" algn="l" defTabSz="457200" eaLnBrk="1" fontAlgn="auto" latinLnBrk="0" hangingPunct="1">
              <a:lnSpc>
                <a:spcPct val="117999"/>
              </a:lnSpc>
              <a:spcBef>
                <a:spcPts val="0"/>
              </a:spcBef>
              <a:spcAft>
                <a:spcPts val="0"/>
              </a:spcAft>
              <a:buClrTx/>
              <a:buSzTx/>
              <a:buFontTx/>
              <a:buNone/>
              <a:tabLst/>
              <a:defRPr/>
            </a:pPr>
            <a:endParaRPr lang="en-US" altLang="ko-KR" sz="2400" dirty="0">
              <a:solidFill>
                <a:srgbClr val="091E42"/>
              </a:solidFill>
            </a:endParaRPr>
          </a:p>
          <a:p>
            <a:pPr marL="0" marR="0" lvl="0" indent="0" algn="l" defTabSz="457200" eaLnBrk="1" fontAlgn="auto" latinLnBrk="0" hangingPunct="1">
              <a:lnSpc>
                <a:spcPct val="117999"/>
              </a:lnSpc>
              <a:spcBef>
                <a:spcPts val="0"/>
              </a:spcBef>
              <a:spcAft>
                <a:spcPts val="0"/>
              </a:spcAft>
              <a:buClrTx/>
              <a:buSzTx/>
              <a:buFontTx/>
              <a:buNone/>
              <a:tabLst/>
              <a:defRPr/>
            </a:pPr>
            <a:r>
              <a:rPr lang="ko-KR" altLang="en-US" sz="2400" dirty="0">
                <a:solidFill>
                  <a:srgbClr val="091E42"/>
                </a:solidFill>
              </a:rPr>
              <a:t>보안</a:t>
            </a:r>
            <a:r>
              <a:rPr lang="en-US" altLang="ko-KR" sz="2400" dirty="0">
                <a:solidFill>
                  <a:srgbClr val="091E42"/>
                </a:solidFill>
              </a:rPr>
              <a:t> </a:t>
            </a:r>
            <a:r>
              <a:rPr lang="ko-KR" altLang="en-US" sz="2400" dirty="0">
                <a:solidFill>
                  <a:srgbClr val="091E42"/>
                </a:solidFill>
              </a:rPr>
              <a:t>기능에서는 특히 </a:t>
            </a:r>
            <a:r>
              <a:rPr lang="en-US" altLang="ko-KR" sz="2400" dirty="0">
                <a:solidFill>
                  <a:srgbClr val="091E42"/>
                </a:solidFill>
              </a:rPr>
              <a:t>Global </a:t>
            </a:r>
            <a:r>
              <a:rPr lang="ko-KR" altLang="en-US" sz="2400" dirty="0">
                <a:solidFill>
                  <a:srgbClr val="091E42"/>
                </a:solidFill>
              </a:rPr>
              <a:t>권한 설정을 통해 사용자나 그룹에 따라 </a:t>
            </a:r>
            <a:r>
              <a:rPr lang="en-US" altLang="ko-KR" sz="2400" dirty="0">
                <a:solidFill>
                  <a:srgbClr val="091E42"/>
                </a:solidFill>
              </a:rPr>
              <a:t>Jira</a:t>
            </a:r>
            <a:r>
              <a:rPr lang="ko-KR" altLang="en-US" sz="2400" dirty="0">
                <a:solidFill>
                  <a:srgbClr val="091E42"/>
                </a:solidFill>
              </a:rPr>
              <a:t>의 권한을 설정할 수 있습니다</a:t>
            </a:r>
            <a:r>
              <a:rPr lang="en-US" altLang="ko-KR" sz="2400" dirty="0">
                <a:solidFill>
                  <a:srgbClr val="091E42"/>
                </a:solidFill>
              </a:rPr>
              <a:t>.</a:t>
            </a:r>
          </a:p>
        </p:txBody>
      </p:sp>
    </p:spTree>
    <p:extLst>
      <p:ext uri="{BB962C8B-B14F-4D97-AF65-F5344CB8AC3E}">
        <p14:creationId xmlns:p14="http://schemas.microsoft.com/office/powerpoint/2010/main" val="3875564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lang="ko-KR" altLang="en-US" dirty="0"/>
              <a:t>공통 기능은 앞서 </a:t>
            </a:r>
            <a:r>
              <a:rPr lang="en-US" altLang="ko-KR" dirty="0"/>
              <a:t>Jira</a:t>
            </a:r>
            <a:r>
              <a:rPr lang="ko-KR" altLang="en-US" dirty="0"/>
              <a:t>에서 설명 드렸기 때문에</a:t>
            </a:r>
            <a:r>
              <a:rPr lang="en-US" altLang="ko-KR" dirty="0"/>
              <a:t> </a:t>
            </a:r>
            <a:r>
              <a:rPr lang="ko-KR" altLang="en-US" dirty="0"/>
              <a:t>생략하고</a:t>
            </a:r>
            <a:r>
              <a:rPr lang="en-US" altLang="ko-KR" dirty="0"/>
              <a:t>, </a:t>
            </a:r>
            <a:r>
              <a:rPr lang="ko-KR" altLang="en-US" b="1" dirty="0" err="1"/>
              <a:t>컨플런스</a:t>
            </a:r>
            <a:r>
              <a:rPr lang="ko-KR" altLang="en-US" b="1" dirty="0"/>
              <a:t> 시스템 관리와 권한관리에 대해서 스크린 샷을 통해 설명 드리겠습니다</a:t>
            </a:r>
            <a:r>
              <a:rPr lang="en-US" altLang="ko-KR" b="1" dirty="0"/>
              <a:t>.</a:t>
            </a:r>
            <a:endParaRPr b="1" dirty="0"/>
          </a:p>
        </p:txBody>
      </p:sp>
    </p:spTree>
    <p:extLst>
      <p:ext uri="{BB962C8B-B14F-4D97-AF65-F5344CB8AC3E}">
        <p14:creationId xmlns:p14="http://schemas.microsoft.com/office/powerpoint/2010/main" val="2482381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a:t>
            </a:r>
            <a:r>
              <a:rPr lang="en-US" altLang="ko-KR" dirty="0"/>
              <a:t>confluence</a:t>
            </a:r>
            <a:r>
              <a:rPr lang="ko-KR" altLang="en-US" dirty="0"/>
              <a:t>의 메인 화면입니다</a:t>
            </a:r>
            <a:r>
              <a:rPr lang="en-US" altLang="ko-KR" dirty="0"/>
              <a:t>. Jira</a:t>
            </a:r>
            <a:r>
              <a:rPr lang="ko-KR" altLang="en-US" dirty="0"/>
              <a:t>와 마찬가지로 헤더바의 환경설정 아이콘을 통해 관리자 메뉴로 들어갈 수 있습니다</a:t>
            </a:r>
            <a:r>
              <a:rPr lang="en-US" altLang="ko-KR" dirty="0"/>
              <a:t>. </a:t>
            </a:r>
            <a:endParaRPr lang="ko-KR" altLang="en-US" dirty="0"/>
          </a:p>
        </p:txBody>
      </p:sp>
    </p:spTree>
    <p:extLst>
      <p:ext uri="{BB962C8B-B14F-4D97-AF65-F5344CB8AC3E}">
        <p14:creationId xmlns:p14="http://schemas.microsoft.com/office/powerpoint/2010/main" val="861698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 화면은 환경 설정 관리입니다</a:t>
            </a:r>
            <a:r>
              <a:rPr lang="en-US" altLang="ko-KR" dirty="0"/>
              <a:t>. </a:t>
            </a:r>
            <a:r>
              <a:rPr lang="ko-KR" altLang="en-US" dirty="0"/>
              <a:t>구간</a:t>
            </a:r>
            <a:r>
              <a:rPr lang="en-US" altLang="ko-KR" dirty="0"/>
              <a:t> </a:t>
            </a:r>
            <a:r>
              <a:rPr lang="ko-KR" altLang="en-US" dirty="0"/>
              <a:t>분리가 되어있지 않아</a:t>
            </a:r>
            <a:r>
              <a:rPr lang="en-US" altLang="ko-KR" dirty="0"/>
              <a:t>, </a:t>
            </a:r>
            <a:r>
              <a:rPr lang="ko-KR" altLang="en-US" dirty="0"/>
              <a:t>쉬운 설명 위해 스크린 분리</a:t>
            </a:r>
            <a:r>
              <a:rPr lang="en-US" altLang="ko-KR" dirty="0"/>
              <a:t>. Jira</a:t>
            </a:r>
            <a:r>
              <a:rPr lang="ko-KR" altLang="en-US" dirty="0"/>
              <a:t>의 환경설정과는 사뭇 다른 느낌이지만 메일이나 보안</a:t>
            </a:r>
            <a:r>
              <a:rPr lang="en-US" altLang="ko-KR" dirty="0"/>
              <a:t>, </a:t>
            </a:r>
            <a:r>
              <a:rPr lang="ko-KR" altLang="en-US" dirty="0"/>
              <a:t>복원 등 기본  시스템 관리 구성은 같다고 할 수 있습니다</a:t>
            </a:r>
            <a:r>
              <a:rPr lang="en-US" altLang="ko-KR" dirty="0"/>
              <a:t>.</a:t>
            </a:r>
          </a:p>
          <a:p>
            <a:endParaRPr lang="en-US" altLang="ko-KR" dirty="0"/>
          </a:p>
          <a:p>
            <a:r>
              <a:rPr lang="en-US" altLang="ko-KR" dirty="0"/>
              <a:t>Confluence</a:t>
            </a:r>
            <a:r>
              <a:rPr lang="ko-KR" altLang="en-US" dirty="0"/>
              <a:t>의</a:t>
            </a:r>
            <a:r>
              <a:rPr lang="en-US" altLang="ko-KR" dirty="0"/>
              <a:t> </a:t>
            </a:r>
            <a:r>
              <a:rPr lang="ko-KR" altLang="en-US" dirty="0"/>
              <a:t>독보적인 기능은 </a:t>
            </a:r>
            <a:r>
              <a:rPr lang="ko-KR" altLang="en-US" b="1" dirty="0"/>
              <a:t>페이지 관련 기능인 전역 양식과 블루 프린트</a:t>
            </a:r>
            <a:r>
              <a:rPr lang="en-US" altLang="ko-KR" b="1" dirty="0"/>
              <a:t>, </a:t>
            </a:r>
            <a:r>
              <a:rPr lang="ko-KR" altLang="en-US" b="1" dirty="0"/>
              <a:t>사용자 매크로 설정 등</a:t>
            </a:r>
            <a:r>
              <a:rPr lang="ko-KR" altLang="en-US" dirty="0"/>
              <a:t>입니다</a:t>
            </a:r>
            <a:r>
              <a:rPr lang="en-US" altLang="ko-KR" dirty="0"/>
              <a:t>. </a:t>
            </a:r>
            <a:r>
              <a:rPr lang="ko-KR" altLang="en-US" dirty="0"/>
              <a:t>다른 위키를 쓰다 보면 양식이나 사용가능한 메뉴가 한정적이지만</a:t>
            </a:r>
            <a:r>
              <a:rPr lang="en-US" altLang="ko-KR" dirty="0"/>
              <a:t>, Confluence</a:t>
            </a:r>
            <a:r>
              <a:rPr lang="ko-KR" altLang="en-US" dirty="0"/>
              <a:t>에서는 플러그인이나 이러한 매크로 설정을 통해 페이지의 기능을 확장할 수 있습니다</a:t>
            </a:r>
            <a:r>
              <a:rPr lang="en-US" altLang="ko-KR" dirty="0"/>
              <a:t>.</a:t>
            </a:r>
            <a:endParaRPr lang="ko-KR" altLang="en-US" dirty="0"/>
          </a:p>
        </p:txBody>
      </p:sp>
    </p:spTree>
    <p:extLst>
      <p:ext uri="{BB962C8B-B14F-4D97-AF65-F5344CB8AC3E}">
        <p14:creationId xmlns:p14="http://schemas.microsoft.com/office/powerpoint/2010/main" val="1213202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a:t>
            </a:r>
            <a:r>
              <a:rPr lang="en-US" altLang="ko-KR" dirty="0"/>
              <a:t> </a:t>
            </a:r>
            <a:r>
              <a:rPr lang="en-US" altLang="ko-KR" b="1" dirty="0"/>
              <a:t>Confluence</a:t>
            </a:r>
            <a:r>
              <a:rPr lang="ko-KR" altLang="en-US" b="1" dirty="0"/>
              <a:t>의 권한 설정</a:t>
            </a:r>
            <a:r>
              <a:rPr lang="ko-KR" altLang="en-US" dirty="0"/>
              <a:t>입니다</a:t>
            </a:r>
            <a:r>
              <a:rPr lang="en-US" altLang="ko-KR" dirty="0"/>
              <a:t>. Confluence</a:t>
            </a:r>
            <a:r>
              <a:rPr lang="ko-KR" altLang="en-US" dirty="0"/>
              <a:t>의 권한 설정은 사용자 관리 메뉴에 있으며</a:t>
            </a:r>
            <a:r>
              <a:rPr lang="en-US" altLang="ko-KR" dirty="0"/>
              <a:t>,</a:t>
            </a:r>
            <a:r>
              <a:rPr lang="ko-KR" altLang="en-US" dirty="0"/>
              <a:t> </a:t>
            </a:r>
            <a:r>
              <a:rPr lang="ko-KR" altLang="en-US" b="1" dirty="0"/>
              <a:t>글로벌 권한 설정</a:t>
            </a:r>
            <a:r>
              <a:rPr lang="ko-KR" altLang="en-US" dirty="0"/>
              <a:t>과 </a:t>
            </a:r>
            <a:r>
              <a:rPr lang="ko-KR" altLang="en-US" b="1" dirty="0"/>
              <a:t>공간 권한 설정</a:t>
            </a:r>
            <a:r>
              <a:rPr lang="en-US" altLang="ko-KR" dirty="0"/>
              <a:t>. </a:t>
            </a:r>
            <a:r>
              <a:rPr lang="ko-KR" altLang="en-US" dirty="0"/>
              <a:t>먼저 글로벌 권한에서는 그룹에 따라 공간 생성</a:t>
            </a:r>
            <a:r>
              <a:rPr lang="en-US" altLang="ko-KR" dirty="0"/>
              <a:t>, </a:t>
            </a:r>
            <a:r>
              <a:rPr lang="ko-KR" altLang="en-US" dirty="0"/>
              <a:t>관리자 권한 획득 등을 관리할 수 있고</a:t>
            </a:r>
            <a:r>
              <a:rPr lang="en-US" altLang="ko-KR" dirty="0"/>
              <a:t>, </a:t>
            </a:r>
          </a:p>
          <a:p>
            <a:endParaRPr lang="en-US" altLang="ko-KR" dirty="0"/>
          </a:p>
          <a:p>
            <a:r>
              <a:rPr lang="ko-KR" altLang="en-US" dirty="0"/>
              <a:t>공간 권한에서는 그룹에 따라 페이지나 블로그</a:t>
            </a:r>
            <a:r>
              <a:rPr lang="en-US" altLang="ko-KR" dirty="0"/>
              <a:t>, </a:t>
            </a:r>
            <a:r>
              <a:rPr lang="ko-KR" altLang="en-US" dirty="0"/>
              <a:t>첨부파일</a:t>
            </a:r>
            <a:r>
              <a:rPr lang="en-US" altLang="ko-KR" dirty="0"/>
              <a:t>, </a:t>
            </a:r>
            <a:r>
              <a:rPr lang="ko-KR" altLang="en-US" dirty="0"/>
              <a:t>댓글 등의 추가 삭제 등의 권한을 관리할 수 있습니다</a:t>
            </a:r>
            <a:r>
              <a:rPr lang="en-US" altLang="ko-KR" dirty="0"/>
              <a:t>.</a:t>
            </a:r>
            <a:endParaRPr lang="ko-KR" altLang="en-US" dirty="0"/>
          </a:p>
        </p:txBody>
      </p:sp>
    </p:spTree>
    <p:extLst>
      <p:ext uri="{BB962C8B-B14F-4D97-AF65-F5344CB8AC3E}">
        <p14:creationId xmlns:p14="http://schemas.microsoft.com/office/powerpoint/2010/main" val="2788580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pPr marL="0" indent="0">
              <a:buNone/>
            </a:pPr>
            <a:r>
              <a:rPr lang="ko-KR" altLang="en-US" sz="1800" dirty="0"/>
              <a:t>앞선 발표에서 언급하였듯이</a:t>
            </a:r>
            <a:r>
              <a:rPr lang="en-US" altLang="ko-KR" sz="1800" dirty="0"/>
              <a:t> Git</a:t>
            </a:r>
            <a:r>
              <a:rPr lang="ko-KR" altLang="en-US" sz="1800" dirty="0"/>
              <a:t>은 분산</a:t>
            </a:r>
            <a:r>
              <a:rPr lang="en-US" altLang="ko-KR" sz="1800" dirty="0"/>
              <a:t> </a:t>
            </a:r>
            <a:r>
              <a:rPr lang="ko-KR" altLang="en-US" sz="1800" dirty="0"/>
              <a:t>버전 관리 시스템이며</a:t>
            </a:r>
            <a:r>
              <a:rPr lang="en-US" altLang="ko-KR" sz="1800" dirty="0"/>
              <a:t>,</a:t>
            </a:r>
            <a:r>
              <a:rPr lang="ko-KR" altLang="en-US" sz="1800" dirty="0"/>
              <a:t> </a:t>
            </a:r>
            <a:r>
              <a:rPr lang="en-US" altLang="ko-KR" sz="1800" dirty="0"/>
              <a:t>Bitbucket</a:t>
            </a:r>
            <a:r>
              <a:rPr lang="ko-KR" altLang="en-US" sz="1800" dirty="0"/>
              <a:t>은 </a:t>
            </a:r>
            <a:r>
              <a:rPr lang="en-US" altLang="ko-KR" sz="1800" dirty="0"/>
              <a:t>Git </a:t>
            </a:r>
            <a:r>
              <a:rPr lang="ko-KR" altLang="en-US" sz="1800" dirty="0"/>
              <a:t>서버 및 서버관리 툴의 일종</a:t>
            </a:r>
            <a:r>
              <a:rPr lang="en-US" altLang="ko-KR" sz="1800" dirty="0"/>
              <a:t>.</a:t>
            </a:r>
          </a:p>
          <a:p>
            <a:pPr marL="0" indent="0">
              <a:buNone/>
            </a:pPr>
            <a:endParaRPr lang="en-US" altLang="ko-KR" dirty="0"/>
          </a:p>
          <a:p>
            <a:pPr marL="0" indent="0">
              <a:buNone/>
            </a:pPr>
            <a:r>
              <a:rPr lang="ko-KR" altLang="en-US" dirty="0"/>
              <a:t>서버관리에서는 모니터링 및 저장소 관리 작업이 가능</a:t>
            </a:r>
            <a:r>
              <a:rPr lang="en-US" altLang="ko-KR" dirty="0"/>
              <a:t>. </a:t>
            </a:r>
            <a:r>
              <a:rPr lang="ko-KR" altLang="en-US" dirty="0"/>
              <a:t>훅을 통해 워크플로우나 다른 애플리케이션과의 통합을 관리</a:t>
            </a:r>
            <a:r>
              <a:rPr lang="en-US" altLang="ko-KR" dirty="0"/>
              <a:t>. </a:t>
            </a:r>
            <a:r>
              <a:rPr lang="ko-KR" altLang="en-US" dirty="0"/>
              <a:t>권한 관리에서는 세분화된 권한을 통해 상세 설정 가능</a:t>
            </a:r>
            <a:r>
              <a:rPr lang="en-US" altLang="ko-KR" dirty="0"/>
              <a:t>. </a:t>
            </a:r>
            <a:r>
              <a:rPr lang="ko-KR" altLang="en-US" dirty="0"/>
              <a:t>스크린샷을 통해 자세히 설명</a:t>
            </a:r>
            <a:r>
              <a:rPr lang="en-US" altLang="ko-KR" dirty="0"/>
              <a:t>. Global</a:t>
            </a:r>
            <a:r>
              <a:rPr lang="ko-KR" altLang="en-US" dirty="0"/>
              <a:t>은 관리자 기능에서 상세하게 설명</a:t>
            </a:r>
            <a:endParaRPr lang="en-US" altLang="ko-KR" dirty="0"/>
          </a:p>
        </p:txBody>
      </p:sp>
    </p:spTree>
    <p:extLst>
      <p:ext uri="{BB962C8B-B14F-4D97-AF65-F5344CB8AC3E}">
        <p14:creationId xmlns:p14="http://schemas.microsoft.com/office/powerpoint/2010/main" val="898982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ko-KR" altLang="en-US" dirty="0"/>
              <a:t>다음 화면은 </a:t>
            </a:r>
            <a:r>
              <a:rPr lang="en-US" altLang="ko-KR" dirty="0"/>
              <a:t>bitbucket </a:t>
            </a:r>
            <a:r>
              <a:rPr lang="ko-KR" altLang="en-US" dirty="0"/>
              <a:t>저장소의 화면입니다</a:t>
            </a:r>
            <a:r>
              <a:rPr lang="en-US" altLang="ko-KR" dirty="0"/>
              <a:t>. </a:t>
            </a:r>
            <a:r>
              <a:rPr lang="ko-KR" altLang="en-US" dirty="0"/>
              <a:t>보시는 바와 같이 저장된 소스코드를 보실 수 있으며</a:t>
            </a:r>
            <a:r>
              <a:rPr lang="en-US" altLang="ko-KR" dirty="0"/>
              <a:t>, </a:t>
            </a:r>
            <a:r>
              <a:rPr lang="ko-KR" altLang="en-US" dirty="0"/>
              <a:t>그 밖에도</a:t>
            </a:r>
            <a:r>
              <a:rPr lang="en-US" altLang="ko-KR" dirty="0"/>
              <a:t> </a:t>
            </a:r>
            <a:r>
              <a:rPr lang="ko-KR" altLang="en-US" dirty="0" err="1"/>
              <a:t>커밋</a:t>
            </a:r>
            <a:r>
              <a:rPr lang="ko-KR" altLang="en-US" dirty="0"/>
              <a:t> 사항이나 </a:t>
            </a:r>
            <a:r>
              <a:rPr lang="ko-KR" altLang="en-US" dirty="0" err="1"/>
              <a:t>브랜치</a:t>
            </a:r>
            <a:r>
              <a:rPr lang="en-US" altLang="ko-KR" dirty="0"/>
              <a:t>,</a:t>
            </a:r>
            <a:r>
              <a:rPr lang="ko-KR" altLang="en-US" dirty="0"/>
              <a:t> </a:t>
            </a:r>
            <a:r>
              <a:rPr lang="en-US" altLang="ko-KR" dirty="0"/>
              <a:t>Pull</a:t>
            </a:r>
            <a:r>
              <a:rPr lang="ko-KR" altLang="en-US" dirty="0"/>
              <a:t> 요청 목록 등의 모니터링 작업이 가능함</a:t>
            </a:r>
            <a:r>
              <a:rPr lang="en-US" altLang="ko-KR" dirty="0"/>
              <a:t>.</a:t>
            </a:r>
          </a:p>
          <a:p>
            <a:endParaRPr lang="en-US" altLang="ko-KR" dirty="0"/>
          </a:p>
          <a:p>
            <a:r>
              <a:rPr lang="ko-KR" altLang="en-US" dirty="0"/>
              <a:t>또한 </a:t>
            </a:r>
            <a:r>
              <a:rPr lang="ko-KR" altLang="en-US" b="1" dirty="0"/>
              <a:t>저장소를 복제하거나 </a:t>
            </a:r>
            <a:r>
              <a:rPr lang="ko-KR" altLang="en-US" b="1" dirty="0" err="1"/>
              <a:t>브랜치</a:t>
            </a:r>
            <a:r>
              <a:rPr lang="en-US" altLang="ko-KR" b="1" dirty="0"/>
              <a:t> </a:t>
            </a:r>
            <a:r>
              <a:rPr lang="ko-KR" altLang="en-US" b="1" dirty="0"/>
              <a:t>생성</a:t>
            </a:r>
            <a:r>
              <a:rPr lang="en-US" altLang="ko-KR" b="1" dirty="0"/>
              <a:t>, </a:t>
            </a:r>
            <a:r>
              <a:rPr lang="ko-KR" altLang="en-US" b="1" dirty="0"/>
              <a:t>소스 비교</a:t>
            </a:r>
            <a:r>
              <a:rPr lang="en-US" altLang="ko-KR" b="1" dirty="0"/>
              <a:t>, Pull</a:t>
            </a:r>
            <a:r>
              <a:rPr lang="ko-KR" altLang="en-US" b="1" dirty="0"/>
              <a:t> 요청</a:t>
            </a:r>
            <a:r>
              <a:rPr lang="ko-KR" altLang="en-US" dirty="0"/>
              <a:t> 등의 </a:t>
            </a:r>
            <a:r>
              <a:rPr lang="ko-KR" altLang="en-US" b="1" dirty="0"/>
              <a:t>저장소 관리 작업</a:t>
            </a:r>
            <a:r>
              <a:rPr lang="ko-KR" altLang="en-US" dirty="0"/>
              <a:t>을 할 수 있고</a:t>
            </a:r>
            <a:r>
              <a:rPr lang="en-US" altLang="ko-KR" dirty="0"/>
              <a:t>, </a:t>
            </a:r>
            <a:r>
              <a:rPr lang="ko-KR" altLang="en-US" dirty="0"/>
              <a:t>아래의 </a:t>
            </a:r>
            <a:r>
              <a:rPr lang="ko-KR" altLang="en-US" b="1" dirty="0"/>
              <a:t>저장소</a:t>
            </a:r>
            <a:r>
              <a:rPr lang="en-US" altLang="ko-KR" b="1" dirty="0"/>
              <a:t> </a:t>
            </a:r>
            <a:r>
              <a:rPr lang="ko-KR" altLang="en-US" b="1" dirty="0"/>
              <a:t>환경 설정을 통해 저장소나 </a:t>
            </a:r>
            <a:r>
              <a:rPr lang="en-US" altLang="ko-KR" b="1" dirty="0"/>
              <a:t>Pull Request </a:t>
            </a:r>
            <a:r>
              <a:rPr lang="ko-KR" altLang="en-US" b="1" dirty="0"/>
              <a:t>등의 권한 설정</a:t>
            </a:r>
            <a:r>
              <a:rPr lang="en-US" altLang="ko-KR" b="1" dirty="0"/>
              <a:t>, Hook</a:t>
            </a:r>
            <a:r>
              <a:rPr lang="ko-KR" altLang="en-US" b="1" dirty="0"/>
              <a:t> 설정 등을 </a:t>
            </a:r>
            <a:r>
              <a:rPr lang="ko-KR" altLang="en-US" dirty="0"/>
              <a:t>할 수 있습니다</a:t>
            </a:r>
            <a:r>
              <a:rPr lang="en-US" altLang="ko-KR" dirty="0"/>
              <a:t>.</a:t>
            </a:r>
            <a:endParaRPr lang="ko-KR" altLang="en-US" dirty="0"/>
          </a:p>
        </p:txBody>
      </p:sp>
    </p:spTree>
    <p:extLst>
      <p:ext uri="{BB962C8B-B14F-4D97-AF65-F5344CB8AC3E}">
        <p14:creationId xmlns:p14="http://schemas.microsoft.com/office/powerpoint/2010/main" val="3767434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a:t>
            </a:r>
            <a:r>
              <a:rPr lang="en-US" altLang="ko-KR" dirty="0"/>
              <a:t>Project </a:t>
            </a:r>
            <a:r>
              <a:rPr lang="ko-KR" altLang="en-US" dirty="0"/>
              <a:t>환경설정 페이지 입니다</a:t>
            </a:r>
            <a:r>
              <a:rPr lang="en-US" altLang="ko-KR" dirty="0"/>
              <a:t>. </a:t>
            </a:r>
            <a:r>
              <a:rPr lang="ko-KR" altLang="en-US" dirty="0"/>
              <a:t>이 페이지에서는 </a:t>
            </a:r>
            <a:r>
              <a:rPr lang="ko-KR" altLang="en-US" b="1" dirty="0"/>
              <a:t>권한 설정이나</a:t>
            </a:r>
            <a:r>
              <a:rPr lang="en-US" altLang="ko-KR" b="1" dirty="0"/>
              <a:t> </a:t>
            </a:r>
            <a:r>
              <a:rPr lang="ko-KR" altLang="en-US" b="1" dirty="0"/>
              <a:t>워크플로우 관리</a:t>
            </a:r>
            <a:r>
              <a:rPr lang="en-US" altLang="ko-KR" b="1" dirty="0"/>
              <a:t>, </a:t>
            </a:r>
            <a:r>
              <a:rPr lang="ko-KR" altLang="en-US" b="1" dirty="0"/>
              <a:t>풀 요청 관리</a:t>
            </a:r>
            <a:r>
              <a:rPr lang="ko-KR" altLang="en-US" dirty="0"/>
              <a:t> 등의 작업을 수행할 수 있습니다</a:t>
            </a:r>
            <a:r>
              <a:rPr lang="en-US" altLang="ko-KR" dirty="0"/>
              <a:t>.</a:t>
            </a:r>
          </a:p>
          <a:p>
            <a:endParaRPr lang="en-US" altLang="ko-KR" dirty="0"/>
          </a:p>
          <a:p>
            <a:r>
              <a:rPr lang="ko-KR" altLang="en-US" dirty="0"/>
              <a:t>권한 관리는 프로젝트 권한 설정과 </a:t>
            </a:r>
            <a:r>
              <a:rPr lang="ko-KR" altLang="en-US" dirty="0" err="1"/>
              <a:t>브랜치</a:t>
            </a:r>
            <a:r>
              <a:rPr lang="ko-KR" altLang="en-US" dirty="0"/>
              <a:t> 권한 설정으로 나뉘는데요</a:t>
            </a:r>
            <a:r>
              <a:rPr lang="en-US" altLang="ko-KR" dirty="0"/>
              <a:t>, </a:t>
            </a:r>
            <a:r>
              <a:rPr lang="ko-KR" altLang="en-US" dirty="0"/>
              <a:t>프로젝트 권한 설정에서는 </a:t>
            </a:r>
            <a:r>
              <a:rPr lang="en-US" altLang="ko-KR" dirty="0"/>
              <a:t>public</a:t>
            </a:r>
            <a:r>
              <a:rPr lang="ko-KR" altLang="en-US" dirty="0"/>
              <a:t> 접근제어</a:t>
            </a:r>
            <a:r>
              <a:rPr lang="en-US" altLang="ko-KR" dirty="0"/>
              <a:t>,</a:t>
            </a:r>
            <a:r>
              <a:rPr lang="ko-KR" altLang="en-US" dirty="0"/>
              <a:t> 유저와 그룹의 </a:t>
            </a:r>
            <a:r>
              <a:rPr lang="en-US" altLang="ko-KR" dirty="0"/>
              <a:t>Admin, Write, Read </a:t>
            </a:r>
            <a:r>
              <a:rPr lang="ko-KR" altLang="en-US" dirty="0"/>
              <a:t>권한을 관리할 수 있습니다</a:t>
            </a:r>
            <a:r>
              <a:rPr lang="en-US" altLang="ko-KR" dirty="0"/>
              <a:t>.</a:t>
            </a:r>
            <a:endParaRPr lang="ko-KR" altLang="en-US" dirty="0"/>
          </a:p>
        </p:txBody>
      </p:sp>
    </p:spTree>
    <p:extLst>
      <p:ext uri="{BB962C8B-B14F-4D97-AF65-F5344CB8AC3E}">
        <p14:creationId xmlns:p14="http://schemas.microsoft.com/office/powerpoint/2010/main" val="2055308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다음으로는 저장소 설정 페이지인데요</a:t>
            </a:r>
            <a:r>
              <a:rPr lang="en-US" altLang="ko-KR" dirty="0"/>
              <a:t>, </a:t>
            </a:r>
            <a:r>
              <a:rPr lang="ko-KR" altLang="en-US" dirty="0"/>
              <a:t>프로젝트 설정 페이지와 구성은 같지만 해당 요소는 좀더 많습니다</a:t>
            </a:r>
            <a:r>
              <a:rPr lang="en-US" altLang="ko-KR" dirty="0"/>
              <a:t>. </a:t>
            </a:r>
          </a:p>
          <a:p>
            <a:endParaRPr lang="en-US" altLang="ko-KR" dirty="0"/>
          </a:p>
          <a:p>
            <a:r>
              <a:rPr lang="ko-KR" altLang="en-US" dirty="0"/>
              <a:t>저장소 권한 설정에서 마찬가지로 </a:t>
            </a:r>
            <a:r>
              <a:rPr lang="en-US" altLang="ko-KR" dirty="0"/>
              <a:t>public </a:t>
            </a:r>
            <a:r>
              <a:rPr lang="ko-KR" altLang="en-US" dirty="0"/>
              <a:t>접근제어</a:t>
            </a:r>
            <a:r>
              <a:rPr lang="en-US" altLang="ko-KR" dirty="0"/>
              <a:t>, </a:t>
            </a:r>
            <a:r>
              <a:rPr lang="ko-KR" altLang="en-US" dirty="0"/>
              <a:t>유저와 그룹별 </a:t>
            </a:r>
            <a:r>
              <a:rPr lang="en-US" altLang="ko-KR" dirty="0"/>
              <a:t>Admin, Write, Read</a:t>
            </a:r>
            <a:r>
              <a:rPr lang="ko-KR" altLang="en-US" dirty="0"/>
              <a:t>의 권한을 설정할 수 있습니다</a:t>
            </a:r>
            <a:r>
              <a:rPr lang="en-US" altLang="ko-KR" dirty="0"/>
              <a:t>.</a:t>
            </a:r>
          </a:p>
          <a:p>
            <a:r>
              <a:rPr lang="ko-KR" altLang="en-US" dirty="0" err="1"/>
              <a:t>브랜치</a:t>
            </a:r>
            <a:r>
              <a:rPr lang="ko-KR" altLang="en-US" dirty="0"/>
              <a:t> 권한 설정을 통해 하나 이상의 </a:t>
            </a:r>
            <a:r>
              <a:rPr lang="ko-KR" altLang="en-US" dirty="0" err="1"/>
              <a:t>브랜치의</a:t>
            </a:r>
            <a:r>
              <a:rPr lang="ko-KR" altLang="en-US" dirty="0"/>
              <a:t> 변경 방지</a:t>
            </a:r>
            <a:r>
              <a:rPr lang="en-US" altLang="ko-KR" dirty="0"/>
              <a:t>, </a:t>
            </a:r>
            <a:r>
              <a:rPr lang="ko-KR" altLang="en-US" dirty="0"/>
              <a:t>삭제 방지</a:t>
            </a:r>
            <a:r>
              <a:rPr lang="en-US" altLang="ko-KR" dirty="0"/>
              <a:t>, </a:t>
            </a:r>
            <a:r>
              <a:rPr lang="ko-KR" altLang="en-US" dirty="0"/>
              <a:t>등의 상태 변경을 막을 수 있습니다</a:t>
            </a:r>
            <a:r>
              <a:rPr lang="en-US" altLang="ko-KR" dirty="0"/>
              <a:t>.</a:t>
            </a:r>
            <a:endParaRPr lang="ko-KR" altLang="en-US" dirty="0"/>
          </a:p>
        </p:txBody>
      </p:sp>
    </p:spTree>
    <p:extLst>
      <p:ext uri="{BB962C8B-B14F-4D97-AF65-F5344CB8AC3E}">
        <p14:creationId xmlns:p14="http://schemas.microsoft.com/office/powerpoint/2010/main" val="395439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본격적으로 애플리케이션 관리자 기능에 대해 </a:t>
            </a:r>
            <a:r>
              <a:rPr lang="en-US" altLang="ko-KR" dirty="0"/>
              <a:t>Jira, Confluence, Bitbucket, Crowd </a:t>
            </a:r>
            <a:r>
              <a:rPr lang="ko-KR" altLang="en-US" dirty="0"/>
              <a:t>순으로 설명하겠습니다</a:t>
            </a:r>
            <a:r>
              <a:rPr lang="en-US" altLang="ko-KR" dirty="0"/>
              <a:t>.</a:t>
            </a:r>
            <a:endParaRPr lang="ko-KR" altLang="en-US" dirty="0"/>
          </a:p>
        </p:txBody>
      </p:sp>
    </p:spTree>
    <p:extLst>
      <p:ext uri="{BB962C8B-B14F-4D97-AF65-F5344CB8AC3E}">
        <p14:creationId xmlns:p14="http://schemas.microsoft.com/office/powerpoint/2010/main" val="1716128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pPr marL="0" indent="0">
              <a:buNone/>
            </a:pPr>
            <a:r>
              <a:rPr lang="en-US" altLang="ko-KR" dirty="0"/>
              <a:t>Bitbucket</a:t>
            </a:r>
            <a:r>
              <a:rPr lang="ko-KR" altLang="en-US" dirty="0"/>
              <a:t> 관리자의 역할은 애플리케이션과 통합 관리</a:t>
            </a:r>
            <a:r>
              <a:rPr lang="en-US" altLang="ko-KR" dirty="0"/>
              <a:t>, </a:t>
            </a:r>
            <a:r>
              <a:rPr lang="ko-KR" altLang="en-US" dirty="0"/>
              <a:t>계정관리</a:t>
            </a:r>
            <a:r>
              <a:rPr lang="en-US" altLang="ko-KR" dirty="0"/>
              <a:t>,</a:t>
            </a:r>
            <a:r>
              <a:rPr lang="ko-KR" altLang="en-US" dirty="0"/>
              <a:t> 타사 앱 관리</a:t>
            </a:r>
            <a:r>
              <a:rPr lang="en-US" altLang="ko-KR" dirty="0"/>
              <a:t>, Bitbucket </a:t>
            </a:r>
            <a:r>
              <a:rPr lang="ko-KR" altLang="en-US" dirty="0"/>
              <a:t>시스템 관리</a:t>
            </a:r>
            <a:r>
              <a:rPr lang="en-US" altLang="ko-KR" dirty="0"/>
              <a:t> </a:t>
            </a:r>
            <a:r>
              <a:rPr lang="ko-KR" altLang="en-US" dirty="0" err="1"/>
              <a:t>네가지로</a:t>
            </a:r>
            <a:r>
              <a:rPr lang="ko-KR" altLang="en-US" dirty="0"/>
              <a:t> 구분됩니다</a:t>
            </a:r>
            <a:r>
              <a:rPr lang="en-US" altLang="ko-KR" dirty="0"/>
              <a:t>. </a:t>
            </a:r>
          </a:p>
          <a:p>
            <a:pPr marL="0" indent="0">
              <a:buNone/>
            </a:pPr>
            <a:endParaRPr lang="en-US" altLang="ko-KR" dirty="0"/>
          </a:p>
          <a:p>
            <a:pPr marL="0" indent="0">
              <a:buNone/>
            </a:pPr>
            <a:r>
              <a:rPr lang="ko-KR" altLang="en-US" dirty="0"/>
              <a:t>앞선 공통 부분을 생략하고</a:t>
            </a:r>
            <a:r>
              <a:rPr lang="en-US" altLang="ko-KR" dirty="0"/>
              <a:t>, </a:t>
            </a:r>
            <a:r>
              <a:rPr lang="ko-KR" altLang="en-US" dirty="0"/>
              <a:t>시스템 관리로 넘어가겠습니다</a:t>
            </a:r>
            <a:r>
              <a:rPr lang="en-US" altLang="ko-KR" dirty="0"/>
              <a:t>.</a:t>
            </a:r>
          </a:p>
        </p:txBody>
      </p:sp>
    </p:spTree>
    <p:extLst>
      <p:ext uri="{BB962C8B-B14F-4D97-AF65-F5344CB8AC3E}">
        <p14:creationId xmlns:p14="http://schemas.microsoft.com/office/powerpoint/2010/main" val="1504725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다음은 관리자페이지의 </a:t>
            </a:r>
            <a:r>
              <a:rPr lang="en-US" altLang="ko-KR" dirty="0"/>
              <a:t>Global</a:t>
            </a:r>
            <a:r>
              <a:rPr lang="ko-KR" altLang="en-US" dirty="0"/>
              <a:t> 권한 설정 화면입니다</a:t>
            </a:r>
            <a:r>
              <a:rPr lang="en-US" altLang="ko-KR" dirty="0"/>
              <a:t>. </a:t>
            </a:r>
            <a:r>
              <a:rPr lang="ko-KR" altLang="en-US" dirty="0"/>
              <a:t>시스템 관리에서 가장 중요한 기능은 </a:t>
            </a:r>
            <a:r>
              <a:rPr lang="en-US" altLang="ko-KR" dirty="0"/>
              <a:t>Global </a:t>
            </a:r>
            <a:r>
              <a:rPr lang="ko-KR" altLang="en-US" dirty="0"/>
              <a:t>권한 설정입니다</a:t>
            </a:r>
            <a:r>
              <a:rPr lang="en-US" altLang="ko-KR" dirty="0"/>
              <a:t>.</a:t>
            </a:r>
          </a:p>
          <a:p>
            <a:endParaRPr lang="en-US" altLang="ko-KR" dirty="0"/>
          </a:p>
          <a:p>
            <a:r>
              <a:rPr lang="en-US" altLang="ko-KR" dirty="0"/>
              <a:t>Global</a:t>
            </a:r>
            <a:r>
              <a:rPr lang="ko-KR" altLang="en-US" dirty="0"/>
              <a:t> 권한 설정에서는 계정이나 그룹의 </a:t>
            </a:r>
            <a:r>
              <a:rPr lang="en-US" altLang="ko-KR" b="1" dirty="0"/>
              <a:t>system admin</a:t>
            </a:r>
            <a:r>
              <a:rPr lang="ko-KR" altLang="en-US" b="1" dirty="0"/>
              <a:t>기능과 </a:t>
            </a:r>
            <a:r>
              <a:rPr lang="en-US" altLang="ko-KR" b="1" dirty="0"/>
              <a:t>admin </a:t>
            </a:r>
            <a:r>
              <a:rPr lang="ko-KR" altLang="en-US" b="1" dirty="0"/>
              <a:t>기능</a:t>
            </a:r>
            <a:r>
              <a:rPr lang="en-US" altLang="ko-KR" b="1" dirty="0"/>
              <a:t>, </a:t>
            </a:r>
            <a:r>
              <a:rPr lang="ko-KR" altLang="en-US" b="1" dirty="0"/>
              <a:t>프로젝트 생성권한</a:t>
            </a:r>
            <a:r>
              <a:rPr lang="en-US" altLang="ko-KR" b="1" dirty="0"/>
              <a:t>, </a:t>
            </a:r>
            <a:r>
              <a:rPr lang="ko-KR" altLang="en-US" b="1" dirty="0"/>
              <a:t>혹은 접근 권한</a:t>
            </a:r>
            <a:r>
              <a:rPr lang="ko-KR" altLang="en-US" dirty="0"/>
              <a:t> 등을 설정할 수 있습니다</a:t>
            </a:r>
            <a:r>
              <a:rPr lang="en-US" altLang="ko-KR" dirty="0"/>
              <a:t>.</a:t>
            </a:r>
            <a:endParaRPr lang="ko-KR" altLang="en-US" dirty="0"/>
          </a:p>
        </p:txBody>
      </p:sp>
    </p:spTree>
    <p:extLst>
      <p:ext uri="{BB962C8B-B14F-4D97-AF65-F5344CB8AC3E}">
        <p14:creationId xmlns:p14="http://schemas.microsoft.com/office/powerpoint/2010/main" val="362326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lang="ko-KR" altLang="en-US" dirty="0"/>
              <a:t>다음은 </a:t>
            </a:r>
            <a:r>
              <a:rPr lang="en-US" altLang="ko-KR" dirty="0"/>
              <a:t>Crowd</a:t>
            </a:r>
            <a:r>
              <a:rPr lang="ko-KR" altLang="en-US" dirty="0"/>
              <a:t>입니다</a:t>
            </a:r>
            <a:r>
              <a:rPr lang="en-US" altLang="ko-KR" dirty="0"/>
              <a:t>. </a:t>
            </a:r>
            <a:r>
              <a:rPr lang="ko-KR" altLang="en-US" dirty="0"/>
              <a:t>앞선 모든 앱에 계정관리 기능이 있었는데요</a:t>
            </a:r>
            <a:r>
              <a:rPr lang="en-US" altLang="ko-KR" dirty="0"/>
              <a:t>, </a:t>
            </a:r>
            <a:r>
              <a:rPr lang="en-US" altLang="ko-KR" b="1" dirty="0"/>
              <a:t>Crowd</a:t>
            </a:r>
            <a:r>
              <a:rPr lang="ko-KR" altLang="en-US" b="1" dirty="0"/>
              <a:t>는 이러한 계정 관리 시스템을 따로 앱으로 만든 것</a:t>
            </a:r>
            <a:r>
              <a:rPr lang="ko-KR" altLang="en-US" dirty="0"/>
              <a:t>으로</a:t>
            </a:r>
            <a:r>
              <a:rPr lang="en-US" altLang="ko-KR" dirty="0"/>
              <a:t>, </a:t>
            </a:r>
            <a:r>
              <a:rPr lang="ko-KR" altLang="en-US" dirty="0"/>
              <a:t>아틀라시안 앱들의 계정을 통합적으로 관리할 수 있습니다</a:t>
            </a:r>
            <a:r>
              <a:rPr lang="en-US" altLang="ko-KR" dirty="0"/>
              <a:t>.</a:t>
            </a:r>
          </a:p>
          <a:p>
            <a:endParaRPr lang="en-US" altLang="ko-KR" dirty="0"/>
          </a:p>
          <a:p>
            <a:r>
              <a:rPr lang="en-US" altLang="ko-KR" dirty="0"/>
              <a:t>Crowd</a:t>
            </a:r>
            <a:r>
              <a:rPr lang="ko-KR" altLang="en-US" dirty="0"/>
              <a:t>는 거의 모든 기능이 관리자용이기 때문에 관리자용 애플리케이션으로 봐도 무방합니다</a:t>
            </a:r>
            <a:r>
              <a:rPr lang="en-US" altLang="ko-KR" dirty="0"/>
              <a:t>. Crowd</a:t>
            </a:r>
            <a:r>
              <a:rPr lang="ko-KR" altLang="en-US" dirty="0"/>
              <a:t> 관리자는 애플리케이션관리</a:t>
            </a:r>
            <a:r>
              <a:rPr lang="en-US" altLang="ko-KR" dirty="0"/>
              <a:t>, </a:t>
            </a:r>
            <a:r>
              <a:rPr lang="ko-KR" altLang="en-US" dirty="0"/>
              <a:t>계정 관리</a:t>
            </a:r>
            <a:r>
              <a:rPr lang="en-US" altLang="ko-KR" dirty="0"/>
              <a:t>, </a:t>
            </a:r>
            <a:r>
              <a:rPr lang="ko-KR" altLang="en-US" dirty="0"/>
              <a:t>타사 앱 관리</a:t>
            </a:r>
            <a:r>
              <a:rPr lang="en-US" altLang="ko-KR" dirty="0"/>
              <a:t>, </a:t>
            </a:r>
            <a:r>
              <a:rPr lang="ko-KR" altLang="en-US" dirty="0"/>
              <a:t>시스템 관리의 역할을 수행합니다</a:t>
            </a:r>
            <a:r>
              <a:rPr lang="en-US" altLang="ko-KR" dirty="0"/>
              <a:t>.</a:t>
            </a:r>
            <a:endParaRPr dirty="0"/>
          </a:p>
        </p:txBody>
      </p:sp>
    </p:spTree>
    <p:extLst>
      <p:ext uri="{BB962C8B-B14F-4D97-AF65-F5344CB8AC3E}">
        <p14:creationId xmlns:p14="http://schemas.microsoft.com/office/powerpoint/2010/main" val="2434544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ko-KR" dirty="0"/>
              <a:t>Crowd</a:t>
            </a:r>
            <a:r>
              <a:rPr lang="ko-KR" altLang="en-US" dirty="0"/>
              <a:t>의 메뉴에는 </a:t>
            </a:r>
            <a:r>
              <a:rPr lang="en-US" altLang="ko-KR" b="1" dirty="0"/>
              <a:t>Application</a:t>
            </a:r>
            <a:r>
              <a:rPr lang="ko-KR" altLang="en-US" b="1" dirty="0"/>
              <a:t>과 </a:t>
            </a:r>
            <a:r>
              <a:rPr lang="en-US" altLang="ko-KR" b="1" dirty="0"/>
              <a:t>Users, Groups, Directories</a:t>
            </a:r>
            <a:r>
              <a:rPr lang="ko-KR" altLang="en-US" dirty="0"/>
              <a:t>가 있는 것을 보실 수 있습니다</a:t>
            </a:r>
            <a:r>
              <a:rPr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en-US" altLang="ko-KR" dirty="0"/>
              <a:t>Application</a:t>
            </a:r>
            <a:r>
              <a:rPr lang="ko-KR" altLang="en-US" dirty="0"/>
              <a:t>에서는 다른 앱과의 연동을 위한 </a:t>
            </a:r>
            <a:r>
              <a:rPr lang="ko-KR" altLang="en-US" b="1" dirty="0"/>
              <a:t>애플리케이션 접속 계정</a:t>
            </a:r>
            <a:r>
              <a:rPr lang="ko-KR" altLang="en-US" dirty="0"/>
              <a:t>을 관리하고</a:t>
            </a:r>
            <a:r>
              <a:rPr lang="en-US" altLang="ko-KR" dirty="0"/>
              <a:t>, Users</a:t>
            </a:r>
            <a:r>
              <a:rPr lang="ko-KR" altLang="en-US" dirty="0"/>
              <a:t>와 </a:t>
            </a:r>
            <a:r>
              <a:rPr lang="en-US" altLang="ko-KR" dirty="0"/>
              <a:t>Groups</a:t>
            </a:r>
            <a:r>
              <a:rPr lang="ko-KR" altLang="en-US" dirty="0"/>
              <a:t>에서는 </a:t>
            </a:r>
            <a:r>
              <a:rPr lang="ko-KR" altLang="en-US" b="1" dirty="0"/>
              <a:t>사용자 계정을 </a:t>
            </a:r>
            <a:r>
              <a:rPr lang="ko-KR" altLang="en-US" dirty="0"/>
              <a:t>관리합니다</a:t>
            </a:r>
            <a:r>
              <a:rPr lang="en-US" altLang="ko-KR" dirty="0"/>
              <a:t>. </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dirty="0"/>
          </a:p>
          <a:p>
            <a:pPr marL="0" marR="0" lvl="0" indent="0" defTabSz="457200" eaLnBrk="1" fontAlgn="auto" latinLnBrk="0" hangingPunct="1">
              <a:lnSpc>
                <a:spcPct val="117999"/>
              </a:lnSpc>
              <a:spcBef>
                <a:spcPts val="0"/>
              </a:spcBef>
              <a:spcAft>
                <a:spcPts val="0"/>
              </a:spcAft>
              <a:buClrTx/>
              <a:buSzTx/>
              <a:buFontTx/>
              <a:buNone/>
              <a:tabLst/>
              <a:defRPr/>
            </a:pPr>
            <a:r>
              <a:rPr lang="en-US" altLang="ko-KR" dirty="0"/>
              <a:t>Directories </a:t>
            </a:r>
            <a:r>
              <a:rPr lang="ko-KR" altLang="en-US" dirty="0"/>
              <a:t>메뉴를 통해 다른 디렉토리 서비스를 연동하여 관리할 수 있습니다</a:t>
            </a:r>
            <a:r>
              <a:rPr lang="en-US" altLang="ko-KR" dirty="0"/>
              <a:t>. </a:t>
            </a:r>
            <a:r>
              <a:rPr lang="ko-KR" altLang="en-US" dirty="0"/>
              <a:t>또한 </a:t>
            </a:r>
            <a:r>
              <a:rPr lang="ko-KR" altLang="en-US" b="1" dirty="0"/>
              <a:t>헤더바의 환경설정 아이콘</a:t>
            </a:r>
            <a:r>
              <a:rPr lang="ko-KR" altLang="en-US" dirty="0"/>
              <a:t>을 통해 시스템 관리메뉴로 이동할 수 있습니다</a:t>
            </a:r>
            <a:r>
              <a:rPr lang="en-US" altLang="ko-KR" dirty="0"/>
              <a:t>.</a:t>
            </a:r>
            <a:endParaRPr lang="ko-KR" altLang="en-US" dirty="0"/>
          </a:p>
        </p:txBody>
      </p:sp>
    </p:spTree>
    <p:extLst>
      <p:ext uri="{BB962C8B-B14F-4D97-AF65-F5344CB8AC3E}">
        <p14:creationId xmlns:p14="http://schemas.microsoft.com/office/powerpoint/2010/main" val="210759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 화면은 </a:t>
            </a:r>
            <a:r>
              <a:rPr lang="en-US" altLang="ko-KR" dirty="0"/>
              <a:t>Crowd </a:t>
            </a:r>
            <a:r>
              <a:rPr lang="ko-KR" altLang="en-US" dirty="0"/>
              <a:t>관리자 화면입니다</a:t>
            </a:r>
            <a:r>
              <a:rPr lang="en-US" altLang="ko-KR" dirty="0"/>
              <a:t>. Crowd</a:t>
            </a:r>
            <a:r>
              <a:rPr lang="ko-KR" altLang="en-US" dirty="0"/>
              <a:t>는 시스템 전체가 관리자용이기 때문에 환경설정 페이지는 다른 앱의 시스템 관리라고 볼 수 있습니다</a:t>
            </a:r>
            <a:r>
              <a:rPr lang="en-US" altLang="ko-KR" dirty="0"/>
              <a:t>.</a:t>
            </a:r>
          </a:p>
          <a:p>
            <a:endParaRPr lang="en-US" altLang="ko-KR" dirty="0"/>
          </a:p>
          <a:p>
            <a:r>
              <a:rPr lang="ko-KR" altLang="en-US" dirty="0"/>
              <a:t>다른 앱과 같이 메일 구성</a:t>
            </a:r>
            <a:r>
              <a:rPr lang="en-US" altLang="ko-KR" dirty="0"/>
              <a:t>, </a:t>
            </a:r>
            <a:r>
              <a:rPr lang="ko-KR" altLang="en-US"/>
              <a:t>시스템 설정</a:t>
            </a:r>
            <a:r>
              <a:rPr lang="en-US" altLang="ko-KR"/>
              <a:t>, </a:t>
            </a:r>
            <a:r>
              <a:rPr lang="ko-KR" altLang="en-US" dirty="0"/>
              <a:t>백업 및 복원 기능 등을 수행할 수 있습니다</a:t>
            </a:r>
            <a:r>
              <a:rPr lang="en-US" altLang="ko-KR" dirty="0"/>
              <a:t>. </a:t>
            </a:r>
            <a:r>
              <a:rPr lang="ko-KR" altLang="en-US" dirty="0"/>
              <a:t>특별한 환경 설정으로는 </a:t>
            </a:r>
            <a:r>
              <a:rPr lang="en-US" altLang="ko-KR" dirty="0"/>
              <a:t>Crowd</a:t>
            </a:r>
            <a:r>
              <a:rPr lang="ko-KR" altLang="en-US" dirty="0"/>
              <a:t>는 통합적 계정관리를 위해 로그인 기능을 위임 받기 때문에 </a:t>
            </a:r>
            <a:r>
              <a:rPr lang="en-US" altLang="ko-KR" dirty="0"/>
              <a:t>crowd</a:t>
            </a:r>
            <a:r>
              <a:rPr lang="ko-KR" altLang="en-US" dirty="0"/>
              <a:t>에서 </a:t>
            </a:r>
            <a:r>
              <a:rPr lang="ko-KR" altLang="en-US" b="1" dirty="0"/>
              <a:t>다른 애플리케이션의 세션 관리를 설정하거나 모니터링</a:t>
            </a:r>
            <a:r>
              <a:rPr lang="ko-KR" altLang="en-US" dirty="0"/>
              <a:t>할 수 있습니다</a:t>
            </a:r>
            <a:r>
              <a:rPr lang="en-US" altLang="ko-KR" dirty="0"/>
              <a:t>.</a:t>
            </a:r>
            <a:endParaRPr lang="ko-KR" altLang="en-US" dirty="0"/>
          </a:p>
        </p:txBody>
      </p:sp>
    </p:spTree>
    <p:extLst>
      <p:ext uri="{BB962C8B-B14F-4D97-AF65-F5344CB8AC3E}">
        <p14:creationId xmlns:p14="http://schemas.microsoft.com/office/powerpoint/2010/main" val="3907567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ko-KR" altLang="en-US" dirty="0"/>
              <a:t>다음은 </a:t>
            </a:r>
            <a:r>
              <a:rPr lang="ko-KR" altLang="en-US" dirty="0" err="1"/>
              <a:t>아틀라시안의</a:t>
            </a:r>
            <a:r>
              <a:rPr lang="ko-KR" altLang="en-US" dirty="0"/>
              <a:t> </a:t>
            </a:r>
            <a:r>
              <a:rPr lang="en-US" altLang="ko-KR" dirty="0"/>
              <a:t>Jira</a:t>
            </a:r>
            <a:r>
              <a:rPr lang="ko-KR" altLang="en-US" dirty="0"/>
              <a:t>와 </a:t>
            </a:r>
            <a:r>
              <a:rPr lang="en-US" altLang="ko-KR" dirty="0"/>
              <a:t>Confluence</a:t>
            </a:r>
            <a:r>
              <a:rPr lang="ko-KR" altLang="en-US" dirty="0"/>
              <a:t>의 타사 앱을</a:t>
            </a:r>
            <a:r>
              <a:rPr lang="en-US" altLang="ko-KR" dirty="0"/>
              <a:t> </a:t>
            </a:r>
            <a:r>
              <a:rPr lang="ko-KR" altLang="en-US" dirty="0"/>
              <a:t>소개해드리도록 하겠습니다</a:t>
            </a:r>
            <a:r>
              <a:rPr lang="en-US" altLang="ko-KR" dirty="0"/>
              <a:t>.</a:t>
            </a:r>
            <a:endParaRPr lang="ko-KR" altLang="en-US" dirty="0"/>
          </a:p>
        </p:txBody>
      </p:sp>
    </p:spTree>
    <p:extLst>
      <p:ext uri="{BB962C8B-B14F-4D97-AF65-F5344CB8AC3E}">
        <p14:creationId xmlns:p14="http://schemas.microsoft.com/office/powerpoint/2010/main" val="507936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pPr marL="0" indent="0">
              <a:buFontTx/>
              <a:buNone/>
            </a:pPr>
            <a:r>
              <a:rPr lang="ko-KR" altLang="en-US" b="0" dirty="0"/>
              <a:t>첫번째로</a:t>
            </a:r>
            <a:r>
              <a:rPr lang="en-US" altLang="ko-KR" b="0" dirty="0"/>
              <a:t>, ScriptRunner</a:t>
            </a:r>
            <a:r>
              <a:rPr lang="ko-KR" altLang="en-US" b="0" dirty="0"/>
              <a:t>입니다</a:t>
            </a:r>
            <a:r>
              <a:rPr lang="en-US" altLang="ko-KR" b="0" dirty="0"/>
              <a:t>. </a:t>
            </a:r>
            <a:r>
              <a:rPr lang="ko-KR" altLang="en-US" b="0" dirty="0"/>
              <a:t>스크립트 러너는 아틀라시안 제품의 플러그인 중 하나로</a:t>
            </a:r>
            <a:r>
              <a:rPr lang="en-US" altLang="ko-KR" b="0" dirty="0"/>
              <a:t> </a:t>
            </a:r>
            <a:r>
              <a:rPr lang="ko-KR" altLang="en-US" b="0" dirty="0"/>
              <a:t>여러 애플리케이션을 지원합니다</a:t>
            </a:r>
            <a:r>
              <a:rPr lang="en-US" altLang="ko-KR" b="0" dirty="0"/>
              <a:t>.</a:t>
            </a:r>
          </a:p>
          <a:p>
            <a:pPr marL="0" indent="0">
              <a:buFontTx/>
              <a:buNone/>
            </a:pPr>
            <a:endParaRPr lang="en-US" altLang="ko-KR" b="0" dirty="0"/>
          </a:p>
          <a:p>
            <a:pPr marL="0" indent="0">
              <a:buFontTx/>
              <a:buNone/>
            </a:pPr>
            <a:r>
              <a:rPr lang="ko-KR" altLang="en-US" b="1" dirty="0"/>
              <a:t>그 중에서 </a:t>
            </a:r>
            <a:r>
              <a:rPr lang="en-US" altLang="ko-KR" b="1" dirty="0"/>
              <a:t>Jira</a:t>
            </a:r>
            <a:r>
              <a:rPr lang="ko-KR" altLang="en-US" b="1" dirty="0"/>
              <a:t>에서의 </a:t>
            </a:r>
            <a:r>
              <a:rPr lang="en-US" altLang="ko-KR" b="1" dirty="0"/>
              <a:t>ScriptRunner</a:t>
            </a:r>
            <a:r>
              <a:rPr lang="ko-KR" altLang="en-US" b="1" dirty="0"/>
              <a:t>의 역할은 </a:t>
            </a:r>
            <a:r>
              <a:rPr lang="ko-KR" altLang="en-US" b="1" dirty="0" err="1"/>
              <a:t>그루비</a:t>
            </a:r>
            <a:r>
              <a:rPr lang="ko-KR" altLang="en-US" b="1" dirty="0"/>
              <a:t> 언어를 통해 </a:t>
            </a:r>
            <a:r>
              <a:rPr lang="en-US" altLang="ko-KR" b="1" dirty="0"/>
              <a:t>Jira</a:t>
            </a:r>
            <a:r>
              <a:rPr lang="ko-KR" altLang="en-US" b="1" dirty="0"/>
              <a:t>의 기능을 확장하고 자동화하는 것</a:t>
            </a:r>
            <a:r>
              <a:rPr lang="ko-KR" altLang="en-US" b="0" dirty="0"/>
              <a:t>입니다</a:t>
            </a:r>
            <a:r>
              <a:rPr lang="en-US" altLang="ko-KR" b="0" dirty="0"/>
              <a:t>.</a:t>
            </a:r>
            <a:r>
              <a:rPr lang="en-US" altLang="ko-KR" b="1" dirty="0"/>
              <a:t> ScriptRunner</a:t>
            </a:r>
            <a:r>
              <a:rPr lang="ko-KR" altLang="en-US" b="1" dirty="0"/>
              <a:t>의 여러 개의 기능 중 </a:t>
            </a:r>
            <a:r>
              <a:rPr lang="en-US" altLang="ko-KR" b="1" dirty="0"/>
              <a:t>5</a:t>
            </a:r>
            <a:r>
              <a:rPr lang="ko-KR" altLang="en-US" b="1" dirty="0"/>
              <a:t>가지 기능과 효과를 뽑아보았습니다</a:t>
            </a:r>
            <a:r>
              <a:rPr lang="en-US" altLang="ko-KR" b="1" dirty="0"/>
              <a:t>.</a:t>
            </a:r>
          </a:p>
        </p:txBody>
      </p:sp>
    </p:spTree>
    <p:extLst>
      <p:ext uri="{BB962C8B-B14F-4D97-AF65-F5344CB8AC3E}">
        <p14:creationId xmlns:p14="http://schemas.microsoft.com/office/powerpoint/2010/main" val="4283434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pPr marL="0" indent="0">
              <a:buFontTx/>
              <a:buNone/>
            </a:pPr>
            <a:r>
              <a:rPr lang="ko-KR" altLang="en-US" b="0" dirty="0"/>
              <a:t>다음으로는 </a:t>
            </a:r>
            <a:r>
              <a:rPr lang="en-US" altLang="ko-KR" b="0" dirty="0"/>
              <a:t>JSIncluder</a:t>
            </a:r>
            <a:r>
              <a:rPr lang="ko-KR" altLang="en-US" b="0" dirty="0"/>
              <a:t>입니다</a:t>
            </a:r>
            <a:r>
              <a:rPr lang="en-US" altLang="ko-KR" b="0" dirty="0"/>
              <a:t>. </a:t>
            </a:r>
          </a:p>
          <a:p>
            <a:pPr marL="0" indent="0">
              <a:buFontTx/>
              <a:buNone/>
            </a:pPr>
            <a:endParaRPr lang="en-US" altLang="ko-KR" b="0" dirty="0"/>
          </a:p>
          <a:p>
            <a:pPr marL="0" indent="0">
              <a:buFontTx/>
              <a:buNone/>
            </a:pPr>
            <a:r>
              <a:rPr lang="en-US" altLang="ko-KR" b="0" dirty="0"/>
              <a:t>JSIncluder</a:t>
            </a:r>
            <a:r>
              <a:rPr lang="ko-KR" altLang="en-US" b="0" dirty="0"/>
              <a:t>는 </a:t>
            </a:r>
            <a:r>
              <a:rPr lang="en-US" altLang="ko-KR" b="0" dirty="0"/>
              <a:t>alert(‘Hello World’)</a:t>
            </a:r>
            <a:r>
              <a:rPr lang="ko-KR" altLang="en-US" b="0" dirty="0"/>
              <a:t>와 같은 자바스크립트 파일을 </a:t>
            </a:r>
            <a:r>
              <a:rPr lang="ko-KR" altLang="en-US" b="1" dirty="0"/>
              <a:t>이슈</a:t>
            </a:r>
            <a:r>
              <a:rPr lang="en-US" altLang="ko-KR" b="1" dirty="0"/>
              <a:t> </a:t>
            </a:r>
            <a:r>
              <a:rPr lang="ko-KR" altLang="en-US" b="1" dirty="0"/>
              <a:t>발생</a:t>
            </a:r>
            <a:r>
              <a:rPr lang="en-US" altLang="ko-KR" b="1" dirty="0"/>
              <a:t>, </a:t>
            </a:r>
            <a:r>
              <a:rPr lang="ko-KR" altLang="en-US" b="1" dirty="0"/>
              <a:t>편집</a:t>
            </a:r>
            <a:r>
              <a:rPr lang="en-US" altLang="ko-KR" b="1" dirty="0"/>
              <a:t>, </a:t>
            </a:r>
            <a:r>
              <a:rPr lang="ko-KR" altLang="en-US" b="1" dirty="0"/>
              <a:t>보기</a:t>
            </a:r>
            <a:r>
              <a:rPr lang="en-US" altLang="ko-KR" b="1" dirty="0"/>
              <a:t>, </a:t>
            </a:r>
            <a:r>
              <a:rPr lang="ko-KR" altLang="en-US" b="1" dirty="0"/>
              <a:t>전환의 특정 스크린에 넣을 수 있도록 하는 </a:t>
            </a:r>
            <a:r>
              <a:rPr lang="ko-KR" altLang="en-US" b="1" dirty="0" err="1"/>
              <a:t>플러그인</a:t>
            </a:r>
            <a:r>
              <a:rPr lang="ko-KR" altLang="en-US" b="0" dirty="0" err="1"/>
              <a:t>입니다</a:t>
            </a:r>
            <a:r>
              <a:rPr lang="en-US" altLang="ko-KR" b="0" dirty="0"/>
              <a:t>.</a:t>
            </a:r>
          </a:p>
        </p:txBody>
      </p:sp>
    </p:spTree>
    <p:extLst>
      <p:ext uri="{BB962C8B-B14F-4D97-AF65-F5344CB8AC3E}">
        <p14:creationId xmlns:p14="http://schemas.microsoft.com/office/powerpoint/2010/main" val="3722188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ko-KR" b="0" dirty="0"/>
              <a:t>EazyBI</a:t>
            </a:r>
            <a:r>
              <a:rPr lang="ko-KR" altLang="en-US" b="0" dirty="0"/>
              <a:t>는 </a:t>
            </a:r>
            <a:r>
              <a:rPr lang="en-US" altLang="ko-KR" b="0" dirty="0"/>
              <a:t>Jira</a:t>
            </a:r>
            <a:r>
              <a:rPr lang="ko-KR" altLang="en-US" b="0" dirty="0"/>
              <a:t>의 </a:t>
            </a:r>
            <a:r>
              <a:rPr lang="en-US" altLang="ko-KR" b="0" dirty="0"/>
              <a:t>Plugin</a:t>
            </a:r>
            <a:r>
              <a:rPr lang="ko-KR" altLang="en-US" b="0" dirty="0"/>
              <a:t>으로 </a:t>
            </a:r>
            <a:r>
              <a:rPr lang="ko-KR" altLang="en-US" b="1" dirty="0"/>
              <a:t>레포트나 차트</a:t>
            </a:r>
            <a:r>
              <a:rPr lang="en-US" altLang="ko-KR" b="1" dirty="0"/>
              <a:t>, </a:t>
            </a:r>
            <a:r>
              <a:rPr lang="ko-KR" altLang="en-US" b="1" dirty="0"/>
              <a:t>대시보드</a:t>
            </a:r>
            <a:r>
              <a:rPr lang="ko-KR" altLang="en-US" b="0" dirty="0"/>
              <a:t> 등의 기능이 있습니다</a:t>
            </a:r>
            <a:r>
              <a:rPr lang="en-US" altLang="ko-KR" b="0" dirty="0"/>
              <a:t>. </a:t>
            </a:r>
            <a:r>
              <a:rPr lang="ko-KR" altLang="en-US" b="0" dirty="0"/>
              <a:t>소스데이터를 </a:t>
            </a:r>
            <a:r>
              <a:rPr lang="en-US" altLang="ko-KR" b="0" dirty="0"/>
              <a:t>Jira</a:t>
            </a:r>
            <a:r>
              <a:rPr lang="ko-KR" altLang="en-US" b="0" dirty="0"/>
              <a:t>나</a:t>
            </a:r>
            <a:r>
              <a:rPr lang="en-US" altLang="ko-KR" b="0" dirty="0"/>
              <a:t>, API, SQL</a:t>
            </a:r>
            <a:r>
              <a:rPr lang="ko-KR" altLang="en-US" b="0" dirty="0"/>
              <a:t> 등에서 가져와</a:t>
            </a:r>
            <a:r>
              <a:rPr lang="en-US" altLang="ko-KR" b="0" dirty="0"/>
              <a:t>, </a:t>
            </a:r>
            <a:r>
              <a:rPr lang="ko-KR" altLang="en-US" b="1" dirty="0"/>
              <a:t>데이터를 시각화 하는 역할을 수행하며</a:t>
            </a:r>
            <a:r>
              <a:rPr lang="en-US" altLang="ko-KR" b="1" dirty="0"/>
              <a:t>, Jira</a:t>
            </a:r>
            <a:r>
              <a:rPr lang="ko-KR" altLang="en-US" b="1" dirty="0"/>
              <a:t>의 한정적 </a:t>
            </a:r>
            <a:r>
              <a:rPr lang="ko-KR" altLang="en-US" b="1" dirty="0" err="1"/>
              <a:t>레포트</a:t>
            </a:r>
            <a:r>
              <a:rPr lang="ko-KR" altLang="en-US" b="1" dirty="0"/>
              <a:t> 기능을 확장합니다</a:t>
            </a:r>
            <a:r>
              <a:rPr lang="en-US" altLang="ko-KR" b="1" dirty="0"/>
              <a:t>. </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b="1" dirty="0"/>
          </a:p>
          <a:p>
            <a:pPr marL="0" marR="0" lvl="0" indent="0" defTabSz="457200" eaLnBrk="1" fontAlgn="auto" latinLnBrk="0" hangingPunct="1">
              <a:lnSpc>
                <a:spcPct val="117999"/>
              </a:lnSpc>
              <a:spcBef>
                <a:spcPts val="0"/>
              </a:spcBef>
              <a:spcAft>
                <a:spcPts val="0"/>
              </a:spcAft>
              <a:buClrTx/>
              <a:buSzTx/>
              <a:buFontTx/>
              <a:buNone/>
              <a:tabLst/>
              <a:defRPr/>
            </a:pPr>
            <a:r>
              <a:rPr lang="ko-KR" altLang="en-US" b="1" dirty="0"/>
              <a:t>대시보드 기능 따로 갖고있지만</a:t>
            </a:r>
            <a:r>
              <a:rPr lang="en-US" altLang="ko-KR" b="1" dirty="0"/>
              <a:t>,</a:t>
            </a:r>
            <a:r>
              <a:rPr lang="ko-KR" altLang="en-US" b="1" dirty="0"/>
              <a:t> </a:t>
            </a:r>
            <a:r>
              <a:rPr lang="en-US" altLang="ko-KR" b="1" dirty="0"/>
              <a:t>Jira</a:t>
            </a:r>
            <a:r>
              <a:rPr lang="ko-KR" altLang="en-US" b="1" dirty="0"/>
              <a:t>에서 </a:t>
            </a:r>
            <a:r>
              <a:rPr lang="ko-KR" altLang="en-US" b="1" dirty="0" err="1"/>
              <a:t>가젯을</a:t>
            </a:r>
            <a:r>
              <a:rPr lang="ko-KR" altLang="en-US" b="1" dirty="0"/>
              <a:t> 통해 대시보드에 추가 가능</a:t>
            </a:r>
            <a:r>
              <a:rPr lang="en-US" altLang="ko-KR" b="1" dirty="0"/>
              <a:t>. </a:t>
            </a:r>
          </a:p>
          <a:p>
            <a:pPr marL="0" marR="0" lvl="0" indent="0" defTabSz="457200" eaLnBrk="1" fontAlgn="auto" latinLnBrk="0" hangingPunct="1">
              <a:lnSpc>
                <a:spcPct val="117999"/>
              </a:lnSpc>
              <a:spcBef>
                <a:spcPts val="0"/>
              </a:spcBef>
              <a:spcAft>
                <a:spcPts val="0"/>
              </a:spcAft>
              <a:buClrTx/>
              <a:buSzTx/>
              <a:buFontTx/>
              <a:buNone/>
              <a:tabLst/>
              <a:defRPr/>
            </a:pPr>
            <a:endParaRPr lang="en-US" altLang="ko-KR" b="1" dirty="0"/>
          </a:p>
          <a:p>
            <a:pPr marL="0" indent="0">
              <a:buFontTx/>
              <a:buNone/>
            </a:pPr>
            <a:r>
              <a:rPr lang="ko-KR" altLang="en-US" b="0" dirty="0"/>
              <a:t>화면을 보시면 </a:t>
            </a:r>
            <a:r>
              <a:rPr lang="en-US" altLang="ko-KR" b="0" dirty="0"/>
              <a:t>EazyBI</a:t>
            </a:r>
            <a:r>
              <a:rPr lang="ko-KR" altLang="en-US" b="0" dirty="0"/>
              <a:t>의 샘플 자료인데요</a:t>
            </a:r>
            <a:r>
              <a:rPr lang="en-US" altLang="ko-KR" b="0" dirty="0"/>
              <a:t>, </a:t>
            </a:r>
            <a:r>
              <a:rPr lang="en-US" altLang="ko-KR" b="1" dirty="0"/>
              <a:t>Bug</a:t>
            </a:r>
            <a:r>
              <a:rPr lang="ko-KR" altLang="en-US" b="1" dirty="0"/>
              <a:t> 이슈의 생성</a:t>
            </a:r>
            <a:r>
              <a:rPr lang="en-US" altLang="ko-KR" b="1" dirty="0"/>
              <a:t>, </a:t>
            </a:r>
            <a:r>
              <a:rPr lang="ko-KR" altLang="en-US" b="1" dirty="0"/>
              <a:t>진행중</a:t>
            </a:r>
            <a:r>
              <a:rPr lang="en-US" altLang="ko-KR" b="1" dirty="0"/>
              <a:t>, </a:t>
            </a:r>
            <a:r>
              <a:rPr lang="ko-KR" altLang="en-US" b="1" dirty="0"/>
              <a:t>완료를 막대그래프와</a:t>
            </a:r>
            <a:r>
              <a:rPr lang="en-US" altLang="ko-KR" b="1" dirty="0"/>
              <a:t> </a:t>
            </a:r>
            <a:r>
              <a:rPr lang="ko-KR" altLang="en-US" b="1" dirty="0"/>
              <a:t>선 그래프를 통해 표현한 것을 보실 수 있습니다</a:t>
            </a:r>
            <a:r>
              <a:rPr lang="en-US" altLang="ko-KR" b="1" dirty="0"/>
              <a:t>. </a:t>
            </a:r>
            <a:r>
              <a:rPr lang="ko-KR" altLang="en-US" b="1" dirty="0"/>
              <a:t>이 밖에도 테이블</a:t>
            </a:r>
            <a:r>
              <a:rPr lang="en-US" altLang="ko-KR" b="1" dirty="0"/>
              <a:t>, </a:t>
            </a:r>
            <a:r>
              <a:rPr lang="ko-KR" altLang="en-US" b="1" dirty="0"/>
              <a:t>원</a:t>
            </a:r>
            <a:r>
              <a:rPr lang="en-US" altLang="ko-KR" b="1" dirty="0"/>
              <a:t>, </a:t>
            </a:r>
            <a:r>
              <a:rPr lang="ko-KR" altLang="en-US" b="1" dirty="0"/>
              <a:t>분산 등의 그래프로 표현할 수 있습니다</a:t>
            </a:r>
            <a:r>
              <a:rPr lang="en-US" altLang="ko-KR" b="1" dirty="0"/>
              <a:t>.</a:t>
            </a:r>
            <a:r>
              <a:rPr lang="ko-KR" altLang="en-US" b="1" dirty="0"/>
              <a:t> </a:t>
            </a:r>
            <a:endParaRPr lang="en-US" altLang="ko-KR" b="1" dirty="0"/>
          </a:p>
        </p:txBody>
      </p:sp>
    </p:spTree>
    <p:extLst>
      <p:ext uri="{BB962C8B-B14F-4D97-AF65-F5344CB8AC3E}">
        <p14:creationId xmlns:p14="http://schemas.microsoft.com/office/powerpoint/2010/main" val="123215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lang="ko-KR" altLang="en-US" dirty="0"/>
              <a:t>마지막으로 </a:t>
            </a:r>
            <a:r>
              <a:rPr lang="en-US" altLang="ko-KR" dirty="0"/>
              <a:t>Confluence</a:t>
            </a:r>
            <a:r>
              <a:rPr lang="ko-KR" altLang="en-US" dirty="0"/>
              <a:t>의 </a:t>
            </a:r>
            <a:r>
              <a:rPr lang="ko-KR" altLang="en-US" dirty="0" err="1"/>
              <a:t>플러그인인</a:t>
            </a:r>
            <a:r>
              <a:rPr lang="ko-KR" altLang="en-US" dirty="0"/>
              <a:t> </a:t>
            </a:r>
            <a:r>
              <a:rPr lang="en-US" altLang="ko-KR" dirty="0"/>
              <a:t>draw.io</a:t>
            </a:r>
            <a:r>
              <a:rPr lang="ko-KR" altLang="en-US" dirty="0"/>
              <a:t>입니다</a:t>
            </a:r>
            <a:r>
              <a:rPr lang="en-US" altLang="ko-KR" dirty="0"/>
              <a:t>. Draw.io</a:t>
            </a:r>
            <a:r>
              <a:rPr lang="ko-KR" altLang="en-US" dirty="0"/>
              <a:t>는 본래 온라인 다이어그램 소프트웨어이지만</a:t>
            </a:r>
            <a:r>
              <a:rPr lang="en-US" altLang="ko-KR" dirty="0"/>
              <a:t>, Confluence</a:t>
            </a:r>
            <a:r>
              <a:rPr lang="ko-KR" altLang="en-US" dirty="0"/>
              <a:t>의 </a:t>
            </a:r>
            <a:r>
              <a:rPr lang="en-US" altLang="ko-KR" dirty="0"/>
              <a:t>Plug-in</a:t>
            </a:r>
            <a:r>
              <a:rPr lang="ko-KR" altLang="en-US" dirty="0"/>
              <a:t>으로 추가할 수 있으며</a:t>
            </a:r>
            <a:r>
              <a:rPr lang="en-US" altLang="ko-KR" dirty="0"/>
              <a:t>, </a:t>
            </a:r>
            <a:r>
              <a:rPr lang="en-US" altLang="ko-KR" b="1" dirty="0"/>
              <a:t>draw.io </a:t>
            </a:r>
            <a:r>
              <a:rPr lang="ko-KR" altLang="en-US" b="1" dirty="0"/>
              <a:t>앱을 이용하면 플로우 차트</a:t>
            </a:r>
            <a:r>
              <a:rPr lang="en-US" altLang="ko-KR" b="1" dirty="0"/>
              <a:t>, AWS </a:t>
            </a:r>
            <a:r>
              <a:rPr lang="ko-KR" altLang="en-US" b="1" dirty="0"/>
              <a:t>다이어그램</a:t>
            </a:r>
            <a:r>
              <a:rPr lang="en-US" altLang="ko-KR" b="1" dirty="0"/>
              <a:t>, </a:t>
            </a:r>
            <a:r>
              <a:rPr lang="ko-KR" altLang="en-US" b="1" dirty="0"/>
              <a:t>등 다양한 유형의 다이어그램을</a:t>
            </a:r>
            <a:r>
              <a:rPr lang="en-US" altLang="ko-KR" b="1" dirty="0"/>
              <a:t> </a:t>
            </a:r>
            <a:r>
              <a:rPr lang="ko-KR" altLang="en-US" b="1" dirty="0"/>
              <a:t>페이지에 저장할 수 있습니다</a:t>
            </a:r>
            <a:r>
              <a:rPr lang="en-US" altLang="ko-KR" b="1" dirty="0"/>
              <a:t>.</a:t>
            </a:r>
          </a:p>
          <a:p>
            <a:endParaRPr lang="en-US" altLang="ko-KR" b="1" dirty="0"/>
          </a:p>
          <a:p>
            <a:r>
              <a:rPr lang="ko-KR" altLang="en-US" b="1" dirty="0"/>
              <a:t>매크로를 통해 </a:t>
            </a:r>
            <a:r>
              <a:rPr lang="en-US" altLang="ko-KR" b="1" dirty="0"/>
              <a:t>draw.io</a:t>
            </a:r>
            <a:r>
              <a:rPr lang="ko-KR" altLang="en-US" b="1" dirty="0"/>
              <a:t>를 이용</a:t>
            </a:r>
            <a:r>
              <a:rPr lang="ko-KR" altLang="en-US" dirty="0"/>
              <a:t>할 수 있으며</a:t>
            </a:r>
            <a:r>
              <a:rPr lang="en-US" altLang="ko-KR" dirty="0"/>
              <a:t>, </a:t>
            </a:r>
            <a:r>
              <a:rPr lang="ko-KR" altLang="en-US" dirty="0"/>
              <a:t>화면의 그림은 샘플 템플릿입니다</a:t>
            </a:r>
            <a:r>
              <a:rPr lang="en-US" altLang="ko-KR" dirty="0"/>
              <a:t>. SWOT</a:t>
            </a:r>
            <a:r>
              <a:rPr lang="ko-KR" altLang="en-US" dirty="0"/>
              <a:t>분석</a:t>
            </a:r>
            <a:r>
              <a:rPr lang="en-US" altLang="ko-KR" dirty="0"/>
              <a:t>, UML </a:t>
            </a:r>
            <a:r>
              <a:rPr lang="ko-KR" altLang="en-US" dirty="0"/>
              <a:t>다이어그램</a:t>
            </a:r>
            <a:r>
              <a:rPr lang="en-US" altLang="ko-KR" dirty="0"/>
              <a:t>, </a:t>
            </a:r>
            <a:r>
              <a:rPr lang="ko-KR" altLang="en-US" dirty="0"/>
              <a:t>네트워크 다이어그램 등 다양한 다이어그램의 템플릿을 보실 수 있습니다</a:t>
            </a:r>
            <a:r>
              <a:rPr lang="en-US" altLang="ko-KR" dirty="0"/>
              <a:t>.</a:t>
            </a:r>
          </a:p>
        </p:txBody>
      </p:sp>
    </p:spTree>
    <p:extLst>
      <p:ext uri="{BB962C8B-B14F-4D97-AF65-F5344CB8AC3E}">
        <p14:creationId xmlns:p14="http://schemas.microsoft.com/office/powerpoint/2010/main" val="3414355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pPr marL="0" indent="0">
              <a:buFontTx/>
              <a:buNone/>
            </a:pPr>
            <a:r>
              <a:rPr lang="en-US" altLang="ko-KR" b="0" dirty="0"/>
              <a:t>Jira</a:t>
            </a:r>
            <a:r>
              <a:rPr lang="ko-KR" altLang="en-US" b="0" dirty="0"/>
              <a:t> 관리자의 역할은 크게</a:t>
            </a:r>
            <a:r>
              <a:rPr lang="en-US" altLang="ko-KR" b="0" dirty="0"/>
              <a:t> 6</a:t>
            </a:r>
            <a:r>
              <a:rPr lang="ko-KR" altLang="en-US" b="0" dirty="0"/>
              <a:t>가지로 나눌 수 있습니다</a:t>
            </a:r>
            <a:r>
              <a:rPr lang="en-US" altLang="ko-KR" b="0" dirty="0"/>
              <a:t>. </a:t>
            </a:r>
            <a:r>
              <a:rPr lang="ko-KR" altLang="en-US" b="0" dirty="0" err="1"/>
              <a:t>아틀라시안의</a:t>
            </a:r>
            <a:r>
              <a:rPr lang="ko-KR" altLang="en-US" b="0" dirty="0"/>
              <a:t> 애플리케이션에 </a:t>
            </a:r>
            <a:r>
              <a:rPr lang="ko-KR" altLang="en-US" b="1" dirty="0"/>
              <a:t>공통적으로 들어가는 애플리케이션과 통합 관리</a:t>
            </a:r>
            <a:r>
              <a:rPr lang="en-US" altLang="ko-KR" b="1" dirty="0"/>
              <a:t>, </a:t>
            </a:r>
            <a:r>
              <a:rPr lang="ko-KR" altLang="en-US" b="1" dirty="0"/>
              <a:t>계정 관리</a:t>
            </a:r>
            <a:r>
              <a:rPr lang="en-US" altLang="ko-KR" b="1" dirty="0"/>
              <a:t>, </a:t>
            </a:r>
            <a:r>
              <a:rPr lang="ko-KR" altLang="en-US" b="1" dirty="0"/>
              <a:t>타사 앱 관리</a:t>
            </a:r>
            <a:r>
              <a:rPr lang="ko-KR" altLang="en-US" b="0" dirty="0"/>
              <a:t>와 </a:t>
            </a:r>
            <a:r>
              <a:rPr lang="en-US" altLang="ko-KR" b="0" dirty="0"/>
              <a:t>Jira</a:t>
            </a:r>
            <a:r>
              <a:rPr lang="ko-KR" altLang="en-US" b="0" dirty="0"/>
              <a:t>에 종속적인</a:t>
            </a:r>
            <a:r>
              <a:rPr lang="en-US" altLang="ko-KR" b="0" dirty="0"/>
              <a:t> </a:t>
            </a:r>
            <a:r>
              <a:rPr lang="ko-KR" altLang="en-US" b="1" dirty="0"/>
              <a:t>시스템 관리</a:t>
            </a:r>
            <a:r>
              <a:rPr lang="en-US" altLang="ko-KR" b="1" dirty="0"/>
              <a:t>, </a:t>
            </a:r>
            <a:r>
              <a:rPr lang="ko-KR" altLang="en-US" b="1" dirty="0"/>
              <a:t>프로젝트 관리</a:t>
            </a:r>
            <a:r>
              <a:rPr lang="en-US" altLang="ko-KR" b="1" dirty="0"/>
              <a:t>, </a:t>
            </a:r>
            <a:r>
              <a:rPr lang="ko-KR" altLang="en-US" b="1" dirty="0"/>
              <a:t>이슈 관리로</a:t>
            </a:r>
            <a:r>
              <a:rPr lang="en-US" altLang="ko-KR" b="1" dirty="0"/>
              <a:t> </a:t>
            </a:r>
            <a:r>
              <a:rPr lang="ko-KR" altLang="en-US" b="1" dirty="0"/>
              <a:t>나눌 수 있습니다</a:t>
            </a:r>
            <a:r>
              <a:rPr lang="en-US" altLang="ko-KR" b="1" dirty="0"/>
              <a:t>.</a:t>
            </a:r>
          </a:p>
          <a:p>
            <a:pPr marL="0" indent="0">
              <a:buFontTx/>
              <a:buNone/>
            </a:pPr>
            <a:endParaRPr lang="en-US" altLang="ko-KR" b="1" dirty="0"/>
          </a:p>
          <a:p>
            <a:pPr marL="0" indent="0">
              <a:buFontTx/>
              <a:buNone/>
            </a:pPr>
            <a:r>
              <a:rPr lang="ko-KR" altLang="en-US" b="1" dirty="0"/>
              <a:t>뒷부분에서 스크린 샷을 통해 세부적으로 설명 드리고</a:t>
            </a:r>
            <a:r>
              <a:rPr lang="en-US" altLang="ko-KR" b="1" dirty="0"/>
              <a:t>, </a:t>
            </a:r>
            <a:r>
              <a:rPr lang="ko-KR" altLang="en-US" b="1" dirty="0"/>
              <a:t>공통부분으로 들어가는 부분은 </a:t>
            </a:r>
            <a:r>
              <a:rPr lang="en-US" altLang="ko-KR" b="1" dirty="0"/>
              <a:t>Jira</a:t>
            </a:r>
            <a:r>
              <a:rPr lang="ko-KR" altLang="en-US" b="1" dirty="0"/>
              <a:t>에서 설명한 뒤 중복적인 내용이기 때문에 생략하겠습니다</a:t>
            </a:r>
            <a:r>
              <a:rPr lang="en-US" altLang="ko-KR" b="1" dirty="0"/>
              <a:t>. </a:t>
            </a:r>
          </a:p>
        </p:txBody>
      </p:sp>
    </p:spTree>
    <p:extLst>
      <p:ext uri="{BB962C8B-B14F-4D97-AF65-F5344CB8AC3E}">
        <p14:creationId xmlns:p14="http://schemas.microsoft.com/office/powerpoint/2010/main" val="1658712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Shape 1425"/>
          <p:cNvSpPr>
            <a:spLocks noGrp="1" noRot="1" noChangeAspect="1"/>
          </p:cNvSpPr>
          <p:nvPr>
            <p:ph type="sldImg"/>
          </p:nvPr>
        </p:nvSpPr>
        <p:spPr>
          <a:xfrm>
            <a:off x="381000" y="685800"/>
            <a:ext cx="6096000" cy="3429000"/>
          </a:xfrm>
          <a:prstGeom prst="rect">
            <a:avLst/>
          </a:prstGeom>
        </p:spPr>
        <p:txBody>
          <a:bodyPr/>
          <a:lstStyle/>
          <a:p>
            <a:endParaRPr/>
          </a:p>
        </p:txBody>
      </p:sp>
      <p:sp>
        <p:nvSpPr>
          <p:cNvPr id="1426" name="Shape 1426"/>
          <p:cNvSpPr>
            <a:spLocks noGrp="1"/>
          </p:cNvSpPr>
          <p:nvPr>
            <p:ph type="body" sz="quarter" idx="1"/>
          </p:nvPr>
        </p:nvSpPr>
        <p:spPr>
          <a:prstGeom prst="rect">
            <a:avLst/>
          </a:prstGeom>
        </p:spPr>
        <p:txBody>
          <a:bodyPr/>
          <a:lstStyle/>
          <a:p>
            <a:r>
              <a:rPr lang="ko-KR" altLang="en-US" dirty="0"/>
              <a:t>이상으로</a:t>
            </a:r>
            <a:r>
              <a:rPr lang="en-US" dirty="0"/>
              <a:t> </a:t>
            </a:r>
            <a:r>
              <a:rPr lang="ko-KR" altLang="en-US" dirty="0"/>
              <a:t>아틀라시안 제품 소개를 마치겠습니다</a:t>
            </a:r>
            <a:r>
              <a:rPr lang="en-US" altLang="ko-KR" dirty="0"/>
              <a:t>. </a:t>
            </a:r>
            <a:r>
              <a:rPr lang="ko-KR" altLang="en-US" dirty="0"/>
              <a:t>끝으로 궁금하신 내용이 있으시면 답변해드리겠습니다</a:t>
            </a:r>
            <a:r>
              <a:rPr lang="en-US" altLang="ko-KR" dirty="0"/>
              <a:t>.</a:t>
            </a:r>
            <a:endParaRPr dirty="0"/>
          </a:p>
        </p:txBody>
      </p:sp>
    </p:spTree>
    <p:extLst>
      <p:ext uri="{BB962C8B-B14F-4D97-AF65-F5344CB8AC3E}">
        <p14:creationId xmlns:p14="http://schemas.microsoft.com/office/powerpoint/2010/main" val="3564577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en-US" altLang="ko-KR" dirty="0"/>
              <a:t>Jira</a:t>
            </a:r>
            <a:r>
              <a:rPr lang="ko-KR" altLang="en-US" dirty="0"/>
              <a:t>의 메인 화면입니다</a:t>
            </a:r>
            <a:r>
              <a:rPr lang="en-US" altLang="ko-KR" dirty="0"/>
              <a:t>. </a:t>
            </a:r>
            <a:r>
              <a:rPr lang="ko-KR" altLang="en-US" dirty="0"/>
              <a:t>관리자로 로그인하면 사용자와는 달리 </a:t>
            </a:r>
            <a:r>
              <a:rPr lang="en-US" altLang="ko-KR" b="1" dirty="0"/>
              <a:t>Header </a:t>
            </a:r>
            <a:r>
              <a:rPr lang="ko-KR" altLang="en-US" b="1" dirty="0"/>
              <a:t>바에 환경설정 아이콘</a:t>
            </a:r>
            <a:r>
              <a:rPr lang="ko-KR" altLang="en-US" dirty="0"/>
              <a:t>이 뜨는데요</a:t>
            </a:r>
            <a:r>
              <a:rPr lang="en-US" altLang="ko-KR" dirty="0"/>
              <a:t>, </a:t>
            </a:r>
            <a:r>
              <a:rPr lang="ko-KR" altLang="en-US" dirty="0"/>
              <a:t>이 아이콘을 통해 </a:t>
            </a:r>
            <a:r>
              <a:rPr lang="ko-KR" altLang="en-US" b="1" dirty="0"/>
              <a:t>관리 메뉴로 접근</a:t>
            </a:r>
            <a:r>
              <a:rPr lang="ko-KR" altLang="en-US" dirty="0"/>
              <a:t>할 수 있습니다</a:t>
            </a:r>
            <a:r>
              <a:rPr lang="en-US" altLang="ko-KR" dirty="0"/>
              <a:t>.</a:t>
            </a:r>
          </a:p>
        </p:txBody>
      </p:sp>
    </p:spTree>
    <p:extLst>
      <p:ext uri="{BB962C8B-B14F-4D97-AF65-F5344CB8AC3E}">
        <p14:creationId xmlns:p14="http://schemas.microsoft.com/office/powerpoint/2010/main" val="1981461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hangingPunct="1">
              <a:defRPr sz="4800" b="0" spc="-48">
                <a:solidFill>
                  <a:srgbClr val="091E42"/>
                </a:solidFill>
              </a:defRPr>
            </a:pPr>
            <a:r>
              <a:rPr lang="ko-KR" altLang="en-US" sz="3200" b="0" dirty="0">
                <a:solidFill>
                  <a:srgbClr val="091E42"/>
                </a:solidFill>
              </a:rPr>
              <a:t>애플리케이션 관리에서는 해당 애플리케이션의 버전이나 라이선스를 관리할 수 있습니다</a:t>
            </a:r>
            <a:r>
              <a:rPr lang="en-US" altLang="ko-KR" sz="3200" b="0" dirty="0">
                <a:solidFill>
                  <a:srgbClr val="091E42"/>
                </a:solidFill>
              </a:rPr>
              <a:t>.</a:t>
            </a:r>
          </a:p>
          <a:p>
            <a:pPr algn="l" hangingPunct="1">
              <a:defRPr sz="4800" b="0" spc="-48">
                <a:solidFill>
                  <a:srgbClr val="091E42"/>
                </a:solidFill>
              </a:defRPr>
            </a:pPr>
            <a:endParaRPr lang="en-US" altLang="ko-KR" sz="3200" b="0" dirty="0">
              <a:solidFill>
                <a:srgbClr val="091E42"/>
              </a:solidFill>
            </a:endParaRPr>
          </a:p>
          <a:p>
            <a:pPr algn="l" hangingPunct="1">
              <a:defRPr sz="4800" b="0" spc="-48">
                <a:solidFill>
                  <a:srgbClr val="091E42"/>
                </a:solidFill>
              </a:defRPr>
            </a:pPr>
            <a:r>
              <a:rPr lang="ko-KR" altLang="en-US" sz="3200" b="0" dirty="0">
                <a:solidFill>
                  <a:srgbClr val="091E42"/>
                </a:solidFill>
              </a:rPr>
              <a:t>또한 통합 기능을 통해 다른 애플리케이션과 연결을 지원하고</a:t>
            </a:r>
            <a:r>
              <a:rPr lang="en-US" altLang="ko-KR" sz="3200" b="0" dirty="0">
                <a:solidFill>
                  <a:srgbClr val="091E42"/>
                </a:solidFill>
              </a:rPr>
              <a:t>, </a:t>
            </a:r>
            <a:r>
              <a:rPr lang="ko-KR" altLang="en-US" sz="3200" b="0" dirty="0">
                <a:solidFill>
                  <a:srgbClr val="091E42"/>
                </a:solidFill>
              </a:rPr>
              <a:t>이렇게 연결된 앱끼리 서로 애플리케이션 </a:t>
            </a:r>
            <a:r>
              <a:rPr lang="ko-KR" altLang="en-US" sz="3200" b="0" dirty="0" err="1">
                <a:solidFill>
                  <a:srgbClr val="091E42"/>
                </a:solidFill>
              </a:rPr>
              <a:t>네비게이터를</a:t>
            </a:r>
            <a:r>
              <a:rPr lang="ko-KR" altLang="en-US" sz="3200" b="0" dirty="0">
                <a:solidFill>
                  <a:srgbClr val="091E42"/>
                </a:solidFill>
              </a:rPr>
              <a:t> 통해 쉽게 이동 가능</a:t>
            </a:r>
            <a:r>
              <a:rPr lang="en-US" altLang="ko-KR" sz="3200" b="0" dirty="0">
                <a:solidFill>
                  <a:srgbClr val="091E42"/>
                </a:solidFill>
              </a:rPr>
              <a:t>. </a:t>
            </a:r>
            <a:r>
              <a:rPr lang="ko-KR" altLang="en-US" sz="3200" b="0" dirty="0">
                <a:solidFill>
                  <a:srgbClr val="091E42"/>
                </a:solidFill>
              </a:rPr>
              <a:t>이러한</a:t>
            </a:r>
            <a:r>
              <a:rPr lang="en-US" altLang="ko-KR" sz="3200" b="0" dirty="0">
                <a:solidFill>
                  <a:srgbClr val="091E42"/>
                </a:solidFill>
              </a:rPr>
              <a:t> </a:t>
            </a:r>
            <a:r>
              <a:rPr lang="ko-KR" altLang="en-US" sz="3200" b="0" dirty="0">
                <a:solidFill>
                  <a:srgbClr val="091E42"/>
                </a:solidFill>
              </a:rPr>
              <a:t>애플리케이션 기능은 </a:t>
            </a:r>
            <a:r>
              <a:rPr lang="en-US" altLang="ko-KR" sz="3200" b="0" dirty="0">
                <a:solidFill>
                  <a:srgbClr val="091E42"/>
                </a:solidFill>
              </a:rPr>
              <a:t>Confluence</a:t>
            </a:r>
            <a:r>
              <a:rPr lang="ko-KR" altLang="en-US" sz="3200" b="0" dirty="0">
                <a:solidFill>
                  <a:srgbClr val="091E42"/>
                </a:solidFill>
              </a:rPr>
              <a:t>와 </a:t>
            </a:r>
            <a:r>
              <a:rPr lang="en-US" altLang="ko-KR" sz="3200" b="0" dirty="0">
                <a:solidFill>
                  <a:srgbClr val="091E42"/>
                </a:solidFill>
              </a:rPr>
              <a:t>Bitbucket, Crowd</a:t>
            </a:r>
            <a:r>
              <a:rPr lang="ko-KR" altLang="en-US" sz="3200" b="0" dirty="0">
                <a:solidFill>
                  <a:srgbClr val="091E42"/>
                </a:solidFill>
              </a:rPr>
              <a:t>에서도 사용합니다</a:t>
            </a:r>
            <a:r>
              <a:rPr lang="en-US" altLang="ko-KR" sz="3200" b="0" dirty="0">
                <a:solidFill>
                  <a:srgbClr val="091E42"/>
                </a:solidFill>
              </a:rPr>
              <a:t>.</a:t>
            </a:r>
            <a:endParaRPr lang="ko-KR" altLang="en-US" b="0" dirty="0"/>
          </a:p>
        </p:txBody>
      </p:sp>
    </p:spTree>
    <p:extLst>
      <p:ext uri="{BB962C8B-B14F-4D97-AF65-F5344CB8AC3E}">
        <p14:creationId xmlns:p14="http://schemas.microsoft.com/office/powerpoint/2010/main" val="264439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ko-KR" altLang="en-US" sz="2800" b="0" dirty="0">
                <a:solidFill>
                  <a:srgbClr val="091E42"/>
                </a:solidFill>
              </a:rPr>
              <a:t>프로젝트 관리 메뉴는 프로젝트와 프로젝트 분류로 나뉘어져 있습니다</a:t>
            </a:r>
            <a:r>
              <a:rPr lang="en-US" altLang="ko-KR" sz="2800" b="0" dirty="0">
                <a:solidFill>
                  <a:srgbClr val="091E42"/>
                </a:solidFill>
              </a:rPr>
              <a:t>. </a:t>
            </a:r>
            <a:r>
              <a:rPr lang="ko-KR" altLang="en-US" sz="2800" b="0" dirty="0">
                <a:solidFill>
                  <a:srgbClr val="091E42"/>
                </a:solidFill>
              </a:rPr>
              <a:t>프로젝트 리스트에서는 프로젝트 유형이나 책임자 카테고리 등을 한눈에 파악할 수 있습니다</a:t>
            </a:r>
            <a:r>
              <a:rPr lang="en-US" altLang="ko-KR" sz="2800" b="0" dirty="0">
                <a:solidFill>
                  <a:srgbClr val="091E42"/>
                </a:solidFill>
              </a:rPr>
              <a:t>. </a:t>
            </a:r>
            <a:r>
              <a:rPr lang="ko-KR" altLang="en-US" sz="2800" b="0" dirty="0">
                <a:solidFill>
                  <a:srgbClr val="091E42"/>
                </a:solidFill>
              </a:rPr>
              <a:t>또한 </a:t>
            </a:r>
            <a:r>
              <a:rPr lang="ko-KR" altLang="en-US" sz="2800" b="1" dirty="0">
                <a:solidFill>
                  <a:srgbClr val="091E42"/>
                </a:solidFill>
              </a:rPr>
              <a:t>프로젝트 하나를 클릭하면 </a:t>
            </a:r>
            <a:r>
              <a:rPr lang="ko-KR" altLang="en-US" sz="2800" b="0" dirty="0">
                <a:solidFill>
                  <a:srgbClr val="091E42"/>
                </a:solidFill>
              </a:rPr>
              <a:t>이슈타입과 워크플로우 같은 </a:t>
            </a:r>
            <a:r>
              <a:rPr lang="ko-KR" altLang="en-US" sz="2800" b="1" dirty="0">
                <a:solidFill>
                  <a:srgbClr val="091E42"/>
                </a:solidFill>
              </a:rPr>
              <a:t>해당 프로젝트를 이루는 구성 요소들을 손쉽게 커스터마이징 </a:t>
            </a:r>
            <a:r>
              <a:rPr lang="ko-KR" altLang="en-US" sz="2800" b="0" dirty="0">
                <a:solidFill>
                  <a:srgbClr val="091E42"/>
                </a:solidFill>
              </a:rPr>
              <a:t>할 수 있습니다</a:t>
            </a:r>
            <a:r>
              <a:rPr lang="en-US" altLang="ko-KR" sz="2800" b="0" dirty="0">
                <a:solidFill>
                  <a:srgbClr val="091E42"/>
                </a:solidFill>
              </a:rPr>
              <a:t>.</a:t>
            </a:r>
            <a:endParaRPr lang="ko-KR" altLang="en-US" b="0" dirty="0"/>
          </a:p>
        </p:txBody>
      </p:sp>
    </p:spTree>
    <p:extLst>
      <p:ext uri="{BB962C8B-B14F-4D97-AF65-F5344CB8AC3E}">
        <p14:creationId xmlns:p14="http://schemas.microsoft.com/office/powerpoint/2010/main" val="3656212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ko-KR" altLang="en-US" sz="2800" b="0" dirty="0">
                <a:solidFill>
                  <a:srgbClr val="091E42"/>
                </a:solidFill>
              </a:rPr>
              <a:t>세번째</a:t>
            </a:r>
            <a:r>
              <a:rPr lang="en-US" altLang="ko-KR" sz="2800" b="0" dirty="0">
                <a:solidFill>
                  <a:srgbClr val="091E42"/>
                </a:solidFill>
              </a:rPr>
              <a:t> </a:t>
            </a:r>
            <a:r>
              <a:rPr lang="ko-KR" altLang="en-US" sz="2800" b="0" dirty="0">
                <a:solidFill>
                  <a:srgbClr val="091E42"/>
                </a:solidFill>
              </a:rPr>
              <a:t>이슈관리에서는 프로젝트의 구성 요소 </a:t>
            </a:r>
            <a:r>
              <a:rPr lang="ko-KR" altLang="en-US" sz="2800" b="1" dirty="0">
                <a:solidFill>
                  <a:srgbClr val="091E42"/>
                </a:solidFill>
              </a:rPr>
              <a:t>이슈</a:t>
            </a:r>
            <a:r>
              <a:rPr lang="en-US" altLang="ko-KR" sz="2800" b="1" dirty="0">
                <a:solidFill>
                  <a:srgbClr val="091E42"/>
                </a:solidFill>
              </a:rPr>
              <a:t> </a:t>
            </a:r>
            <a:r>
              <a:rPr lang="ko-KR" altLang="en-US" sz="2800" b="1" dirty="0">
                <a:solidFill>
                  <a:srgbClr val="091E42"/>
                </a:solidFill>
              </a:rPr>
              <a:t>유형</a:t>
            </a:r>
            <a:r>
              <a:rPr lang="en-US" altLang="ko-KR" sz="2800" b="1" dirty="0">
                <a:solidFill>
                  <a:srgbClr val="091E42"/>
                </a:solidFill>
              </a:rPr>
              <a:t>, </a:t>
            </a:r>
            <a:r>
              <a:rPr lang="ko-KR" altLang="en-US" sz="2800" b="1" dirty="0">
                <a:solidFill>
                  <a:srgbClr val="091E42"/>
                </a:solidFill>
              </a:rPr>
              <a:t>업무흐름</a:t>
            </a:r>
            <a:r>
              <a:rPr lang="en-US" altLang="ko-KR" sz="2800" b="1" dirty="0">
                <a:solidFill>
                  <a:srgbClr val="091E42"/>
                </a:solidFill>
              </a:rPr>
              <a:t>, </a:t>
            </a:r>
            <a:r>
              <a:rPr lang="ko-KR" altLang="en-US" sz="2800" b="1" dirty="0">
                <a:solidFill>
                  <a:srgbClr val="091E42"/>
                </a:solidFill>
              </a:rPr>
              <a:t>화면</a:t>
            </a:r>
            <a:r>
              <a:rPr lang="en-US" altLang="ko-KR" sz="2800" b="1" dirty="0">
                <a:solidFill>
                  <a:srgbClr val="091E42"/>
                </a:solidFill>
              </a:rPr>
              <a:t>, </a:t>
            </a:r>
            <a:r>
              <a:rPr lang="ko-KR" altLang="en-US" sz="2800" b="1" dirty="0">
                <a:solidFill>
                  <a:srgbClr val="091E42"/>
                </a:solidFill>
              </a:rPr>
              <a:t>필드</a:t>
            </a:r>
            <a:r>
              <a:rPr lang="en-US" altLang="ko-KR" sz="2800" b="1" dirty="0">
                <a:solidFill>
                  <a:srgbClr val="091E42"/>
                </a:solidFill>
              </a:rPr>
              <a:t>, </a:t>
            </a:r>
            <a:r>
              <a:rPr lang="ko-KR" altLang="en-US" sz="2800" b="1" dirty="0">
                <a:solidFill>
                  <a:srgbClr val="091E42"/>
                </a:solidFill>
              </a:rPr>
              <a:t>우선 순위 등의 요소를 각각 관리할 수 있습니다</a:t>
            </a:r>
            <a:r>
              <a:rPr lang="en-US" altLang="ko-KR" sz="2800" b="1" dirty="0">
                <a:solidFill>
                  <a:srgbClr val="091E42"/>
                </a:solidFill>
              </a:rPr>
              <a:t>.</a:t>
            </a:r>
          </a:p>
          <a:p>
            <a:pPr marL="0" marR="0" lvl="0" indent="0" algn="l" defTabSz="457200" eaLnBrk="1" fontAlgn="auto" latinLnBrk="0" hangingPunct="1">
              <a:lnSpc>
                <a:spcPct val="117999"/>
              </a:lnSpc>
              <a:spcBef>
                <a:spcPts val="0"/>
              </a:spcBef>
              <a:spcAft>
                <a:spcPts val="0"/>
              </a:spcAft>
              <a:buClrTx/>
              <a:buSzTx/>
              <a:buFontTx/>
              <a:buNone/>
              <a:tabLst/>
              <a:defRPr/>
            </a:pPr>
            <a:r>
              <a:rPr lang="ko-KR" altLang="en-US" sz="2800" b="1" dirty="0">
                <a:solidFill>
                  <a:srgbClr val="091E42"/>
                </a:solidFill>
              </a:rPr>
              <a:t>각각 독립된 요소에 따라 새로운 유형을 추가하거나 각 요소를 묶어 계획으로 커스터마이징</a:t>
            </a:r>
            <a:r>
              <a:rPr lang="ko-KR" altLang="en-US" sz="2800" b="0" dirty="0">
                <a:solidFill>
                  <a:srgbClr val="091E42"/>
                </a:solidFill>
              </a:rPr>
              <a:t>을 할 수 있습니다</a:t>
            </a:r>
            <a:r>
              <a:rPr lang="en-US" altLang="ko-KR" sz="2800" b="0" dirty="0">
                <a:solidFill>
                  <a:srgbClr val="091E42"/>
                </a:solidFill>
              </a:rPr>
              <a:t>.</a:t>
            </a:r>
          </a:p>
          <a:p>
            <a:endParaRPr lang="ko-KR" altLang="en-US" dirty="0"/>
          </a:p>
        </p:txBody>
      </p:sp>
    </p:spTree>
    <p:extLst>
      <p:ext uri="{BB962C8B-B14F-4D97-AF65-F5344CB8AC3E}">
        <p14:creationId xmlns:p14="http://schemas.microsoft.com/office/powerpoint/2010/main" val="378575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 </a:t>
            </a:r>
            <a:r>
              <a:rPr lang="ko-KR" altLang="en-US" dirty="0"/>
              <a:t>워크플로우는 업무</a:t>
            </a:r>
            <a:r>
              <a:rPr lang="en-US" altLang="ko-KR" dirty="0"/>
              <a:t>(</a:t>
            </a:r>
            <a:r>
              <a:rPr lang="ko-KR" altLang="en-US" dirty="0"/>
              <a:t>즉</a:t>
            </a:r>
            <a:r>
              <a:rPr lang="en-US" altLang="ko-KR" dirty="0"/>
              <a:t>, </a:t>
            </a:r>
            <a:r>
              <a:rPr lang="ko-KR" altLang="en-US" dirty="0"/>
              <a:t>이슈</a:t>
            </a:r>
            <a:r>
              <a:rPr lang="en-US" altLang="ko-KR" dirty="0"/>
              <a:t>)</a:t>
            </a:r>
            <a:r>
              <a:rPr lang="ko-KR" altLang="en-US" dirty="0"/>
              <a:t>가 처리되는 과정이기 때문에</a:t>
            </a:r>
            <a:r>
              <a:rPr lang="en-US" altLang="ko-KR" dirty="0"/>
              <a:t>, </a:t>
            </a:r>
            <a:r>
              <a:rPr lang="ko-KR" altLang="en-US" dirty="0"/>
              <a:t>워크플로우 커스터마이징은 이슈 </a:t>
            </a:r>
            <a:r>
              <a:rPr lang="ko-KR" altLang="en-US" dirty="0" err="1"/>
              <a:t>트래커인</a:t>
            </a:r>
            <a:r>
              <a:rPr lang="ko-KR" altLang="en-US" dirty="0"/>
              <a:t> 지라의 핵심 기능 중 하나라고 할 수 있습니다</a:t>
            </a:r>
            <a:r>
              <a:rPr lang="en-US" altLang="ko-KR" dirty="0"/>
              <a:t>. </a:t>
            </a:r>
            <a:r>
              <a:rPr lang="ko-KR" altLang="en-US" dirty="0"/>
              <a:t>다음은 </a:t>
            </a:r>
            <a:r>
              <a:rPr lang="en-US" altLang="ko-KR" dirty="0"/>
              <a:t>Jira</a:t>
            </a:r>
            <a:r>
              <a:rPr lang="ko-KR" altLang="en-US" dirty="0"/>
              <a:t>의 워크플로우 생성 화면입니다</a:t>
            </a:r>
            <a:r>
              <a:rPr lang="en-US" altLang="ko-KR" dirty="0"/>
              <a:t>. </a:t>
            </a:r>
            <a:r>
              <a:rPr lang="ko-KR" altLang="en-US" dirty="0"/>
              <a:t>자신 만의 상태와 액션을 추가할 수 있습니다</a:t>
            </a:r>
            <a:r>
              <a:rPr lang="en-US" altLang="ko-KR" dirty="0"/>
              <a:t>. </a:t>
            </a:r>
          </a:p>
          <a:p>
            <a:endParaRPr lang="en-US" altLang="ko-KR" dirty="0"/>
          </a:p>
          <a:p>
            <a:r>
              <a:rPr lang="en-US" altLang="ko-KR" dirty="0"/>
              <a:t>2. </a:t>
            </a:r>
            <a:r>
              <a:rPr lang="ko-KR" altLang="en-US" dirty="0"/>
              <a:t>생성된 워크플로우를 이슈타입과 묶어 워크플로우 스키마로 관리할 수 있습니다</a:t>
            </a:r>
            <a:r>
              <a:rPr lang="en-US" altLang="ko-KR" dirty="0"/>
              <a:t>. </a:t>
            </a:r>
            <a:r>
              <a:rPr lang="ko-KR" altLang="en-US" dirty="0"/>
              <a:t>이러한 워크플로우 커스터마이징을 통해 회사의 업무관리를 상세하게 할 수 있습니다</a:t>
            </a:r>
            <a:r>
              <a:rPr lang="en-US" altLang="ko-KR" dirty="0"/>
              <a:t>.</a:t>
            </a:r>
            <a:endParaRPr lang="ko-KR" altLang="en-US" dirty="0"/>
          </a:p>
        </p:txBody>
      </p:sp>
    </p:spTree>
    <p:extLst>
      <p:ext uri="{BB962C8B-B14F-4D97-AF65-F5344CB8AC3E}">
        <p14:creationId xmlns:p14="http://schemas.microsoft.com/office/powerpoint/2010/main" val="331617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네번째 </a:t>
            </a:r>
            <a:r>
              <a:rPr lang="ko-KR" altLang="en-US" dirty="0" err="1"/>
              <a:t>애드온</a:t>
            </a:r>
            <a:r>
              <a:rPr lang="ko-KR" altLang="en-US" dirty="0"/>
              <a:t> 관리입니다</a:t>
            </a:r>
            <a:r>
              <a:rPr lang="en-US" altLang="ko-KR" dirty="0"/>
              <a:t>.</a:t>
            </a:r>
            <a:r>
              <a:rPr lang="ko-KR" altLang="en-US" dirty="0"/>
              <a:t> </a:t>
            </a:r>
            <a:r>
              <a:rPr lang="ko-KR" altLang="en-US" dirty="0" err="1"/>
              <a:t>애드온은</a:t>
            </a:r>
            <a:r>
              <a:rPr lang="ko-KR" altLang="en-US" dirty="0"/>
              <a:t> </a:t>
            </a:r>
            <a:r>
              <a:rPr lang="ko-KR" altLang="en-US" b="1" dirty="0" err="1"/>
              <a:t>아틀라시안의</a:t>
            </a:r>
            <a:r>
              <a:rPr lang="ko-KR" altLang="en-US" b="1" dirty="0"/>
              <a:t> 큰 장점 중 하나</a:t>
            </a:r>
            <a:r>
              <a:rPr lang="ko-KR" altLang="en-US" dirty="0"/>
              <a:t>라고 할 수 있습니다</a:t>
            </a:r>
            <a:r>
              <a:rPr lang="en-US" altLang="ko-KR" dirty="0"/>
              <a:t>. Jira </a:t>
            </a:r>
            <a:r>
              <a:rPr lang="ko-KR" altLang="en-US" dirty="0"/>
              <a:t>뿐만 아니라 다른 앱에서도</a:t>
            </a:r>
            <a:r>
              <a:rPr lang="en-US" altLang="ko-KR" dirty="0"/>
              <a:t> </a:t>
            </a:r>
            <a:r>
              <a:rPr lang="ko-KR" altLang="en-US" b="1" dirty="0"/>
              <a:t>화면에 보이는 마켓플레이스</a:t>
            </a:r>
            <a:r>
              <a:rPr lang="ko-KR" altLang="en-US" dirty="0"/>
              <a:t>를 통해 앱을 설치하여 애플리케이션의 기능을 확장할 수 있습니다</a:t>
            </a:r>
            <a:r>
              <a:rPr lang="en-US" altLang="ko-KR" dirty="0"/>
              <a:t>. </a:t>
            </a:r>
          </a:p>
          <a:p>
            <a:endParaRPr lang="en-US" altLang="ko-KR" dirty="0"/>
          </a:p>
          <a:p>
            <a:r>
              <a:rPr lang="ko-KR" altLang="en-US" b="1" dirty="0"/>
              <a:t>설치된 앱들은 </a:t>
            </a:r>
            <a:r>
              <a:rPr lang="en-US" altLang="ko-KR" b="1" dirty="0"/>
              <a:t>‘</a:t>
            </a:r>
            <a:r>
              <a:rPr lang="ko-KR" altLang="en-US" b="1" dirty="0"/>
              <a:t>앱 관리</a:t>
            </a:r>
            <a:r>
              <a:rPr lang="en-US" altLang="ko-KR" b="1" dirty="0"/>
              <a:t>’ </a:t>
            </a:r>
            <a:r>
              <a:rPr lang="ko-KR" altLang="en-US" b="1" dirty="0"/>
              <a:t>메뉴나 헤더바에서 관리</a:t>
            </a:r>
            <a:r>
              <a:rPr lang="ko-KR" altLang="en-US" dirty="0"/>
              <a:t>하실 수 있습니다</a:t>
            </a:r>
            <a:r>
              <a:rPr lang="en-US" altLang="ko-KR" dirty="0"/>
              <a:t>. </a:t>
            </a:r>
            <a:r>
              <a:rPr lang="ko-KR" altLang="en-US" dirty="0"/>
              <a:t>현재 저는 </a:t>
            </a:r>
            <a:r>
              <a:rPr lang="en-US" altLang="ko-KR" dirty="0"/>
              <a:t>ScriptRunner</a:t>
            </a:r>
            <a:r>
              <a:rPr lang="ko-KR" altLang="en-US" dirty="0"/>
              <a:t>와 </a:t>
            </a:r>
            <a:r>
              <a:rPr lang="en-US" altLang="ko-KR" dirty="0"/>
              <a:t>JSIncluder, eazyBI</a:t>
            </a:r>
            <a:r>
              <a:rPr lang="ko-KR" altLang="en-US" dirty="0"/>
              <a:t>가 깔려 있는 상태이며</a:t>
            </a:r>
            <a:r>
              <a:rPr lang="en-US" altLang="ko-KR" dirty="0"/>
              <a:t>, </a:t>
            </a:r>
            <a:r>
              <a:rPr lang="ko-KR" altLang="en-US" dirty="0"/>
              <a:t>화면을 보시면 플러그인 메뉴바가 생성된 것을 보실 수 있습니다</a:t>
            </a:r>
            <a:r>
              <a:rPr lang="en-US" altLang="ko-KR" dirty="0"/>
              <a:t>.</a:t>
            </a:r>
            <a:endParaRPr lang="ko-KR" altLang="en-US" dirty="0"/>
          </a:p>
        </p:txBody>
      </p:sp>
    </p:spTree>
    <p:extLst>
      <p:ext uri="{BB962C8B-B14F-4D97-AF65-F5344CB8AC3E}">
        <p14:creationId xmlns:p14="http://schemas.microsoft.com/office/powerpoint/2010/main" val="2809246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_N900">
    <p:bg>
      <p:bgPr>
        <a:solidFill>
          <a:srgbClr val="091E42"/>
        </a:solidFill>
        <a:effectLst/>
      </p:bgPr>
    </p:bg>
    <p:spTree>
      <p:nvGrpSpPr>
        <p:cNvPr id="1" name=""/>
        <p:cNvGrpSpPr/>
        <p:nvPr/>
      </p:nvGrpSpPr>
      <p:grpSpPr>
        <a:xfrm>
          <a:off x="0" y="0"/>
          <a:ext cx="0" cy="0"/>
          <a:chOff x="0" y="0"/>
          <a:chExt cx="0" cy="0"/>
        </a:xfrm>
      </p:grpSpPr>
      <p:sp>
        <p:nvSpPr>
          <p:cNvPr id="26"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_B400">
    <p:spTree>
      <p:nvGrpSpPr>
        <p:cNvPr id="1" name=""/>
        <p:cNvGrpSpPr/>
        <p:nvPr/>
      </p:nvGrpSpPr>
      <p:grpSpPr>
        <a:xfrm>
          <a:off x="0" y="0"/>
          <a:ext cx="0" cy="0"/>
          <a:chOff x="0" y="0"/>
          <a:chExt cx="0" cy="0"/>
        </a:xfrm>
      </p:grpSpPr>
      <p:sp>
        <p:nvSpPr>
          <p:cNvPr id="33"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ntro / Outro">
    <p:spTree>
      <p:nvGrpSpPr>
        <p:cNvPr id="1" name=""/>
        <p:cNvGrpSpPr/>
        <p:nvPr/>
      </p:nvGrpSpPr>
      <p:grpSpPr>
        <a:xfrm>
          <a:off x="0" y="0"/>
          <a:ext cx="0" cy="0"/>
          <a:chOff x="0" y="0"/>
          <a:chExt cx="0" cy="0"/>
        </a:xfrm>
      </p:grpSpPr>
      <p:sp>
        <p:nvSpPr>
          <p:cNvPr id="40" name="SPEAKER PERSON  |  SPEAKER TITLE  |  @Socialmediahandle"/>
          <p:cNvSpPr>
            <a:spLocks noGrp="1"/>
          </p:cNvSpPr>
          <p:nvPr>
            <p:ph type="body" sz="quarter" idx="13"/>
          </p:nvPr>
        </p:nvSpPr>
        <p:spPr>
          <a:xfrm>
            <a:off x="3726656" y="11506881"/>
            <a:ext cx="16930688" cy="810420"/>
          </a:xfrm>
          <a:prstGeom prst="rect">
            <a:avLst/>
          </a:prstGeom>
        </p:spPr>
        <p:txBody>
          <a:bodyPr lIns="17859" tIns="17859" rIns="17859" bIns="17859" anchor="t">
            <a:spAutoFit/>
          </a:bodyPr>
          <a:lstStyle/>
          <a:p>
            <a:pPr marL="0" lvl="1" indent="228600" defTabSz="825500">
              <a:spcBef>
                <a:spcPts val="0"/>
              </a:spcBef>
              <a:buSzTx/>
              <a:buNone/>
              <a:defRPr sz="4800" b="0" cap="all" spc="479" baseline="31999">
                <a:latin typeface="Circular Pro Black"/>
                <a:ea typeface="Circular Pro Black"/>
                <a:cs typeface="Circular Pro Black"/>
                <a:sym typeface="Circular Pro Black"/>
              </a:defRPr>
            </a:pPr>
            <a:r>
              <a:t>SPEAKER PERSON  |  SPEAKER TITLE  |  @Socialmediahandle</a:t>
            </a:r>
          </a:p>
        </p:txBody>
      </p:sp>
      <p:pic>
        <p:nvPicPr>
          <p:cNvPr id="41" name="atlassian_cmyk_allwhite_stacked.pdf" descr="atlassian_cmyk_allwhite_stacked.pdf"/>
          <p:cNvPicPr>
            <a:picLocks noChangeAspect="1"/>
          </p:cNvPicPr>
          <p:nvPr/>
        </p:nvPicPr>
        <p:blipFill>
          <a:blip r:embed="rId2"/>
          <a:srcRect b="30237"/>
          <a:stretch>
            <a:fillRect/>
          </a:stretch>
        </p:blipFill>
        <p:spPr>
          <a:xfrm>
            <a:off x="10628709" y="1766181"/>
            <a:ext cx="3126681" cy="1591360"/>
          </a:xfrm>
          <a:prstGeom prst="rect">
            <a:avLst/>
          </a:prstGeom>
          <a:ln w="12700">
            <a:miter lim="400000"/>
          </a:ln>
        </p:spPr>
      </p:pic>
      <p:sp>
        <p:nvSpPr>
          <p:cNvPr id="42" name="Talk Title"/>
          <p:cNvSpPr>
            <a:spLocks noGrp="1"/>
          </p:cNvSpPr>
          <p:nvPr>
            <p:ph type="body" sz="quarter" idx="14"/>
          </p:nvPr>
        </p:nvSpPr>
        <p:spPr>
          <a:xfrm>
            <a:off x="1777658" y="5396259"/>
            <a:ext cx="20828683" cy="2032001"/>
          </a:xfrm>
          <a:prstGeom prst="rect">
            <a:avLst/>
          </a:prstGeom>
        </p:spPr>
        <p:txBody>
          <a:bodyPr anchor="b">
            <a:spAutoFit/>
          </a:bodyPr>
          <a:lstStyle>
            <a:lvl1pPr marL="0" indent="0" defTabSz="825500">
              <a:spcBef>
                <a:spcPts val="0"/>
              </a:spcBef>
              <a:buSzTx/>
              <a:buNone/>
              <a:defRPr sz="12000" spc="-119"/>
            </a:lvl1pPr>
          </a:lstStyle>
          <a:p>
            <a:r>
              <a:t>Talk Title</a:t>
            </a:r>
          </a:p>
        </p:txBody>
      </p:sp>
      <p:sp>
        <p:nvSpPr>
          <p:cNvPr id="43" name="Subtitle"/>
          <p:cNvSpPr>
            <a:spLocks noGrp="1"/>
          </p:cNvSpPr>
          <p:nvPr>
            <p:ph type="body" sz="quarter" idx="15"/>
          </p:nvPr>
        </p:nvSpPr>
        <p:spPr>
          <a:xfrm>
            <a:off x="1777658" y="7367240"/>
            <a:ext cx="20828683" cy="876301"/>
          </a:xfrm>
          <a:prstGeom prst="rect">
            <a:avLst/>
          </a:prstGeom>
        </p:spPr>
        <p:txBody>
          <a:bodyPr anchor="t">
            <a:spAutoFit/>
          </a:bodyPr>
          <a:lstStyle>
            <a:lvl1pPr marL="0" indent="0" defTabSz="825500">
              <a:spcBef>
                <a:spcPts val="0"/>
              </a:spcBef>
              <a:buSzTx/>
              <a:buNone/>
              <a:defRPr sz="4800" b="0" spc="-48"/>
            </a:lvl1pPr>
          </a:lstStyle>
          <a:p>
            <a:r>
              <a:t>Subtitle</a:t>
            </a:r>
          </a:p>
        </p:txBody>
      </p:sp>
      <p:sp>
        <p:nvSpPr>
          <p:cNvPr id="44" name="the_gentlewoman_gallery_005.jpg"/>
          <p:cNvSpPr>
            <a:spLocks noGrp="1"/>
          </p:cNvSpPr>
          <p:nvPr>
            <p:ph type="pic" sz="quarter" idx="16"/>
          </p:nvPr>
        </p:nvSpPr>
        <p:spPr>
          <a:xfrm>
            <a:off x="11418290" y="9701353"/>
            <a:ext cx="1547420" cy="1547420"/>
          </a:xfrm>
          <a:prstGeom prst="rect">
            <a:avLst/>
          </a:prstGeom>
        </p:spPr>
        <p:txBody>
          <a:bodyPr lIns="91439" tIns="45719" rIns="91439" bIns="45719" anchor="t">
            <a:noAutofit/>
          </a:bodyPr>
          <a:lstStyle/>
          <a:p>
            <a:endParaRPr/>
          </a:p>
        </p:txBody>
      </p:sp>
      <p:sp>
        <p:nvSpPr>
          <p:cNvPr id="45"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ig Statement with Illustration_N900">
    <p:bg>
      <p:bgPr>
        <a:solidFill>
          <a:srgbClr val="091E42"/>
        </a:solidFill>
        <a:effectLst/>
      </p:bgPr>
    </p:bg>
    <p:spTree>
      <p:nvGrpSpPr>
        <p:cNvPr id="1" name=""/>
        <p:cNvGrpSpPr/>
        <p:nvPr/>
      </p:nvGrpSpPr>
      <p:grpSpPr>
        <a:xfrm>
          <a:off x="0" y="0"/>
          <a:ext cx="0" cy="0"/>
          <a:chOff x="0" y="0"/>
          <a:chExt cx="0" cy="0"/>
        </a:xfrm>
      </p:grpSpPr>
      <p:sp>
        <p:nvSpPr>
          <p:cNvPr id="260" name="Use illustrations from the Graphic Assets Deck to support point"/>
          <p:cNvSpPr>
            <a:spLocks noGrp="1"/>
          </p:cNvSpPr>
          <p:nvPr>
            <p:ph type="body" sz="half" idx="13"/>
          </p:nvPr>
        </p:nvSpPr>
        <p:spPr>
          <a:xfrm>
            <a:off x="1701800" y="3560264"/>
            <a:ext cx="12320191" cy="7823201"/>
          </a:xfrm>
          <a:prstGeom prst="rect">
            <a:avLst/>
          </a:prstGeom>
        </p:spPr>
        <p:txBody>
          <a:bodyPr anchor="t">
            <a:spAutoFit/>
          </a:bodyPr>
          <a:lstStyle>
            <a:lvl1pPr marL="0" indent="0" algn="l" defTabSz="825500">
              <a:spcBef>
                <a:spcPts val="0"/>
              </a:spcBef>
              <a:buSzTx/>
              <a:buNone/>
              <a:defRPr sz="12000" spc="-119"/>
            </a:lvl1pPr>
          </a:lstStyle>
          <a:p>
            <a:r>
              <a:t>Use illustrations from the Graphic Assets Deck to support point</a:t>
            </a:r>
          </a:p>
        </p:txBody>
      </p:sp>
      <p:sp>
        <p:nvSpPr>
          <p:cNvPr id="261" name="Context"/>
          <p:cNvSpPr>
            <a:spLocks noGrp="1"/>
          </p:cNvSpPr>
          <p:nvPr>
            <p:ph type="body" sz="quarter" idx="14"/>
          </p:nvPr>
        </p:nvSpPr>
        <p:spPr>
          <a:xfrm>
            <a:off x="1701800" y="1016000"/>
            <a:ext cx="20828000" cy="876300"/>
          </a:xfrm>
          <a:prstGeom prst="rect">
            <a:avLst/>
          </a:prstGeom>
        </p:spPr>
        <p:txBody>
          <a:bodyPr anchor="t">
            <a:spAutoFit/>
          </a:bodyPr>
          <a:lstStyle>
            <a:lvl1pPr marL="0" indent="0" algn="l" defTabSz="825500">
              <a:spcBef>
                <a:spcPts val="0"/>
              </a:spcBef>
              <a:buSzTx/>
              <a:buNone/>
              <a:defRPr sz="4800" b="0" cap="all" spc="144">
                <a:latin typeface="Circular Pro Black"/>
                <a:ea typeface="Circular Pro Black"/>
                <a:cs typeface="Circular Pro Black"/>
                <a:sym typeface="Circular Pro Black"/>
              </a:defRPr>
            </a:lvl1pPr>
          </a:lstStyle>
          <a:p>
            <a:r>
              <a:t>Context</a:t>
            </a:r>
          </a:p>
        </p:txBody>
      </p:sp>
      <p:sp>
        <p:nvSpPr>
          <p:cNvPr id="262" name="선"/>
          <p:cNvSpPr/>
          <p:nvPr/>
        </p:nvSpPr>
        <p:spPr>
          <a:xfrm>
            <a:off x="1775024" y="2544916"/>
            <a:ext cx="2541599" cy="1"/>
          </a:xfrm>
          <a:prstGeom prst="line">
            <a:avLst/>
          </a:prstGeom>
          <a:ln w="101600">
            <a:solidFill>
              <a:schemeClr val="accent2"/>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263" name="이미지"/>
          <p:cNvSpPr>
            <a:spLocks noGrp="1"/>
          </p:cNvSpPr>
          <p:nvPr>
            <p:ph type="pic" sz="quarter" idx="15"/>
          </p:nvPr>
        </p:nvSpPr>
        <p:spPr>
          <a:xfrm>
            <a:off x="16707815" y="6435699"/>
            <a:ext cx="5269943" cy="5193060"/>
          </a:xfrm>
          <a:prstGeom prst="rect">
            <a:avLst/>
          </a:prstGeom>
        </p:spPr>
        <p:txBody>
          <a:bodyPr lIns="91439" tIns="45719" rIns="91439" bIns="45719" anchor="t">
            <a:noAutofit/>
          </a:bodyPr>
          <a:lstStyle/>
          <a:p>
            <a:endParaRPr/>
          </a:p>
        </p:txBody>
      </p:sp>
      <p:sp>
        <p:nvSpPr>
          <p:cNvPr id="264"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ocVersion_Text Heavy Talking Points">
    <p:bg>
      <p:bgPr>
        <a:solidFill>
          <a:srgbClr val="091E42"/>
        </a:solidFill>
        <a:effectLst/>
      </p:bgPr>
    </p:bg>
    <p:spTree>
      <p:nvGrpSpPr>
        <p:cNvPr id="1" name=""/>
        <p:cNvGrpSpPr/>
        <p:nvPr/>
      </p:nvGrpSpPr>
      <p:grpSpPr>
        <a:xfrm>
          <a:off x="0" y="0"/>
          <a:ext cx="0" cy="0"/>
          <a:chOff x="0" y="0"/>
          <a:chExt cx="0" cy="0"/>
        </a:xfrm>
      </p:grpSpPr>
      <p:sp>
        <p:nvSpPr>
          <p:cNvPr id="1003" name="직사각형"/>
          <p:cNvSpPr/>
          <p:nvPr/>
        </p:nvSpPr>
        <p:spPr>
          <a:xfrm>
            <a:off x="6347294" y="0"/>
            <a:ext cx="18036706" cy="13716001"/>
          </a:xfrm>
          <a:prstGeom prst="rect">
            <a:avLst/>
          </a:prstGeom>
          <a:solidFill>
            <a:srgbClr val="FFFFFF"/>
          </a:solidFill>
          <a:ln w="12700">
            <a:miter lim="400000"/>
          </a:ln>
        </p:spPr>
        <p:txBody>
          <a:bodyPr lIns="50800" tIns="50800" rIns="50800" bIns="50800" anchor="ctr"/>
          <a:lstStyle/>
          <a:p>
            <a:pPr>
              <a:defRPr sz="3600" spc="-36"/>
            </a:pPr>
            <a:endParaRPr/>
          </a:p>
        </p:txBody>
      </p:sp>
      <p:sp>
        <p:nvSpPr>
          <p:cNvPr id="1004" name="Document version"/>
          <p:cNvSpPr>
            <a:spLocks noGrp="1"/>
          </p:cNvSpPr>
          <p:nvPr>
            <p:ph type="body" sz="quarter" idx="13"/>
          </p:nvPr>
        </p:nvSpPr>
        <p:spPr>
          <a:xfrm>
            <a:off x="792589" y="1000928"/>
            <a:ext cx="4762116" cy="2073276"/>
          </a:xfrm>
          <a:prstGeom prst="rect">
            <a:avLst/>
          </a:prstGeom>
        </p:spPr>
        <p:txBody>
          <a:bodyPr lIns="71437" tIns="71437" rIns="71437" bIns="71437" anchor="t">
            <a:spAutoFit/>
          </a:bodyPr>
          <a:lstStyle>
            <a:lvl1pPr marL="0" indent="0" defTabSz="825500">
              <a:spcBef>
                <a:spcPts val="0"/>
              </a:spcBef>
              <a:buClr>
                <a:srgbClr val="58AEE1"/>
              </a:buClr>
              <a:buSzTx/>
              <a:buNone/>
              <a:defRPr sz="6000" spc="-59"/>
            </a:lvl1pPr>
          </a:lstStyle>
          <a:p>
            <a:r>
              <a:t>Document version</a:t>
            </a:r>
          </a:p>
        </p:txBody>
      </p:sp>
      <p:sp>
        <p:nvSpPr>
          <p:cNvPr id="1005" name="Bold text"/>
          <p:cNvSpPr>
            <a:spLocks noGrp="1"/>
          </p:cNvSpPr>
          <p:nvPr>
            <p:ph type="body" sz="quarter" idx="14"/>
          </p:nvPr>
        </p:nvSpPr>
        <p:spPr>
          <a:xfrm>
            <a:off x="951339" y="5355863"/>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spc="-48"/>
            </a:lvl1pPr>
          </a:lstStyle>
          <a:p>
            <a:r>
              <a:t>Bold text</a:t>
            </a:r>
          </a:p>
        </p:txBody>
      </p:sp>
      <p:sp>
        <p:nvSpPr>
          <p:cNvPr id="1006" name="Still good"/>
          <p:cNvSpPr>
            <a:spLocks noGrp="1"/>
          </p:cNvSpPr>
          <p:nvPr>
            <p:ph type="body" sz="quarter" idx="15"/>
          </p:nvPr>
        </p:nvSpPr>
        <p:spPr>
          <a:xfrm>
            <a:off x="951339" y="7239544"/>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b="0" spc="-48"/>
            </a:lvl1pPr>
          </a:lstStyle>
          <a:p>
            <a:r>
              <a:t>Still good</a:t>
            </a:r>
          </a:p>
        </p:txBody>
      </p:sp>
      <p:sp>
        <p:nvSpPr>
          <p:cNvPr id="1007" name="사각형"/>
          <p:cNvSpPr>
            <a:spLocks noGrp="1"/>
          </p:cNvSpPr>
          <p:nvPr>
            <p:ph type="body" sz="quarter" idx="16"/>
          </p:nvPr>
        </p:nvSpPr>
        <p:spPr>
          <a:xfrm rot="18900000">
            <a:off x="6016374" y="5483730"/>
            <a:ext cx="661841" cy="661841"/>
          </a:xfrm>
          <a:prstGeom prst="rect">
            <a:avLst/>
          </a:prstGeom>
          <a:solidFill>
            <a:srgbClr val="FFFFFF"/>
          </a:solidFill>
        </p:spPr>
        <p:txBody>
          <a:bodyPr>
            <a:noAutofit/>
          </a:bodyPr>
          <a:lstStyle/>
          <a:p>
            <a:pPr marL="0" indent="0" algn="l" defTabSz="825500">
              <a:spcBef>
                <a:spcPts val="0"/>
              </a:spcBef>
              <a:buSzTx/>
              <a:buNone/>
              <a:defRPr sz="3600" b="0" spc="-36">
                <a:solidFill>
                  <a:schemeClr val="accent1">
                    <a:hueOff val="-417200"/>
                    <a:satOff val="-79665"/>
                    <a:lumOff val="48516"/>
                  </a:schemeClr>
                </a:solidFill>
              </a:defRPr>
            </a:pPr>
            <a:endParaRPr/>
          </a:p>
        </p:txBody>
      </p:sp>
      <p:sp>
        <p:nvSpPr>
          <p:cNvPr id="1008" name="To use"/>
          <p:cNvSpPr>
            <a:spLocks noGrp="1"/>
          </p:cNvSpPr>
          <p:nvPr>
            <p:ph type="body" sz="quarter" idx="17"/>
          </p:nvPr>
        </p:nvSpPr>
        <p:spPr>
          <a:xfrm>
            <a:off x="951339" y="9123227"/>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b="0" spc="-48"/>
            </a:lvl1pPr>
          </a:lstStyle>
          <a:p>
            <a:r>
              <a:t>To use</a:t>
            </a:r>
          </a:p>
        </p:txBody>
      </p:sp>
      <p:sp>
        <p:nvSpPr>
          <p:cNvPr id="1009" name="Lower opacity"/>
          <p:cNvSpPr>
            <a:spLocks noGrp="1"/>
          </p:cNvSpPr>
          <p:nvPr>
            <p:ph type="body" sz="quarter" idx="18"/>
          </p:nvPr>
        </p:nvSpPr>
        <p:spPr>
          <a:xfrm>
            <a:off x="951339" y="11006909"/>
            <a:ext cx="4444616" cy="917576"/>
          </a:xfrm>
          <a:prstGeom prst="rect">
            <a:avLst/>
          </a:prstGeom>
        </p:spPr>
        <p:txBody>
          <a:bodyPr lIns="71437" tIns="71437" rIns="71437" bIns="71437" anchor="t">
            <a:spAutoFit/>
          </a:bodyPr>
          <a:lstStyle>
            <a:lvl1pPr marL="0" indent="0" defTabSz="825500">
              <a:spcBef>
                <a:spcPts val="0"/>
              </a:spcBef>
              <a:buClr>
                <a:srgbClr val="58AEE1"/>
              </a:buClr>
              <a:buSzTx/>
              <a:buNone/>
              <a:defRPr sz="4800" b="0" spc="-48"/>
            </a:lvl1pPr>
          </a:lstStyle>
          <a:p>
            <a:r>
              <a:t>Lower opacity</a:t>
            </a:r>
          </a:p>
        </p:txBody>
      </p:sp>
      <p:sp>
        <p:nvSpPr>
          <p:cNvPr id="1010" name="선"/>
          <p:cNvSpPr>
            <a:spLocks noGrp="1"/>
          </p:cNvSpPr>
          <p:nvPr>
            <p:ph type="body" sz="quarter" idx="19"/>
          </p:nvPr>
        </p:nvSpPr>
        <p:spPr>
          <a:xfrm>
            <a:off x="1902847" y="4215033"/>
            <a:ext cx="2541600" cy="1"/>
          </a:xfrm>
          <a:prstGeom prst="line">
            <a:avLst/>
          </a:prstGeom>
          <a:ln w="101600">
            <a:solidFill>
              <a:schemeClr val="accent2"/>
            </a:solidFill>
          </a:ln>
        </p:spPr>
        <p:txBody>
          <a:bodyPr>
            <a:noAutofit/>
          </a:body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endParaRPr/>
          </a:p>
        </p:txBody>
      </p:sp>
      <p:sp>
        <p:nvSpPr>
          <p:cNvPr id="1011" name="Larger talking point headline…"/>
          <p:cNvSpPr>
            <a:spLocks noGrp="1"/>
          </p:cNvSpPr>
          <p:nvPr>
            <p:ph type="body" idx="20"/>
          </p:nvPr>
        </p:nvSpPr>
        <p:spPr>
          <a:xfrm>
            <a:off x="7808486" y="1208078"/>
            <a:ext cx="14794500" cy="10717530"/>
          </a:xfrm>
          <a:prstGeom prst="rect">
            <a:avLst/>
          </a:prstGeom>
        </p:spPr>
        <p:txBody>
          <a:bodyPr anchor="t">
            <a:spAutoFit/>
          </a:bodyPr>
          <a:lstStyle/>
          <a:p>
            <a:pPr marL="0" indent="0" algn="l" defTabSz="825500">
              <a:lnSpc>
                <a:spcPct val="90000"/>
              </a:lnSpc>
              <a:spcBef>
                <a:spcPts val="2500"/>
              </a:spcBef>
              <a:buSzTx/>
              <a:buNone/>
              <a:defRPr sz="8000" spc="-79">
                <a:solidFill>
                  <a:srgbClr val="253858"/>
                </a:solidFill>
              </a:defRPr>
            </a:pPr>
            <a:r>
              <a:t>Larger talking point headline</a:t>
            </a:r>
          </a:p>
          <a:p>
            <a:pPr marL="0" indent="0" algn="l" defTabSz="825500">
              <a:spcBef>
                <a:spcPts val="0"/>
              </a:spcBef>
              <a:buSzTx/>
              <a:buNone/>
              <a:defRPr sz="3600" b="0" spc="-36">
                <a:solidFill>
                  <a:srgbClr val="091E42"/>
                </a:solidFill>
              </a:defRPr>
            </a:pPr>
            <a:r>
              <a:t>This is the leave-behind document version of this slide. You see it a lot in the introductory slides of the Presentation Template How-to Deck and Graphic Assets Deck. </a:t>
            </a:r>
          </a:p>
          <a:p>
            <a:pPr marL="0" indent="0" algn="l" defTabSz="825500">
              <a:spcBef>
                <a:spcPts val="0"/>
              </a:spcBef>
              <a:buSzTx/>
              <a:buNone/>
              <a:defRPr sz="3600" b="0" spc="-36">
                <a:solidFill>
                  <a:srgbClr val="091E42"/>
                </a:solidFill>
              </a:defRPr>
            </a:pPr>
            <a:endParaRPr/>
          </a:p>
          <a:p>
            <a:pPr marL="0" indent="0" algn="l" defTabSz="825500">
              <a:spcBef>
                <a:spcPts val="0"/>
              </a:spcBef>
              <a:buSzTx/>
              <a:buNone/>
              <a:defRPr sz="3600" b="0" spc="-36">
                <a:solidFill>
                  <a:srgbClr val="091E42"/>
                </a:solidFill>
              </a:defRPr>
            </a:pPr>
            <a:r>
              <a:t>The following is Bob Ross ipsum. The shadows are just like the highlights, but we're going in the opposite direction. Put your feelings into it, your heart, it's your world. Paint anything you want on the canvas. Create your own world. Happy painting, God bless. We don't make mistakes we just have happy little accidents. Let's do that again.</a:t>
            </a:r>
          </a:p>
          <a:p>
            <a:pPr marL="0" indent="0" algn="l" defTabSz="825500">
              <a:spcBef>
                <a:spcPts val="0"/>
              </a:spcBef>
              <a:buSzTx/>
              <a:buNone/>
              <a:defRPr sz="3600" b="0" spc="-36">
                <a:solidFill>
                  <a:srgbClr val="091E42"/>
                </a:solidFill>
              </a:defRPr>
            </a:pPr>
            <a:endParaRPr/>
          </a:p>
          <a:p>
            <a:pPr marL="0" indent="0" algn="l" defTabSz="825500">
              <a:spcBef>
                <a:spcPts val="0"/>
              </a:spcBef>
              <a:buSzTx/>
              <a:buNone/>
              <a:defRPr sz="4800" b="0" spc="-48">
                <a:solidFill>
                  <a:srgbClr val="091E42"/>
                </a:solidFill>
              </a:defRPr>
            </a:pPr>
            <a:r>
              <a:t>This is the fun part. It's amazing what you can do with a little love in your heart.</a:t>
            </a:r>
          </a:p>
          <a:p>
            <a:pPr marL="0" indent="0" algn="l" defTabSz="825500">
              <a:spcBef>
                <a:spcPts val="0"/>
              </a:spcBef>
              <a:buSzTx/>
              <a:buNone/>
              <a:defRPr sz="3600" b="0" spc="-36">
                <a:solidFill>
                  <a:srgbClr val="091E42"/>
                </a:solidFill>
              </a:defRPr>
            </a:pPr>
            <a:endParaRPr/>
          </a:p>
          <a:p>
            <a:pPr marL="0" indent="0" algn="l" defTabSz="825500">
              <a:spcBef>
                <a:spcPts val="0"/>
              </a:spcBef>
              <a:buSzTx/>
              <a:buNone/>
              <a:defRPr sz="3600" b="0" spc="-36">
                <a:solidFill>
                  <a:srgbClr val="091E42"/>
                </a:solidFill>
              </a:defRPr>
            </a:pPr>
            <a:r>
              <a:t>No pressure. Just relax and watch it happen. For the lack of a better word I call them hangy downs.</a:t>
            </a:r>
          </a:p>
        </p:txBody>
      </p:sp>
      <p:sp>
        <p:nvSpPr>
          <p:cNvPr id="1012"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rowser Window on OS Desktop">
    <p:bg>
      <p:bgPr>
        <a:solidFill>
          <a:srgbClr val="FFFFFF"/>
        </a:solidFill>
        <a:effectLst/>
      </p:bgPr>
    </p:bg>
    <p:spTree>
      <p:nvGrpSpPr>
        <p:cNvPr id="1" name=""/>
        <p:cNvGrpSpPr/>
        <p:nvPr/>
      </p:nvGrpSpPr>
      <p:grpSpPr>
        <a:xfrm>
          <a:off x="0" y="0"/>
          <a:ext cx="0" cy="0"/>
          <a:chOff x="0" y="0"/>
          <a:chExt cx="0" cy="0"/>
        </a:xfrm>
      </p:grpSpPr>
      <p:pic>
        <p:nvPicPr>
          <p:cNvPr id="686" name="macOS-Sierra-Wallpaper-Macbook-Wallpaper.jpg" descr="macOS-Sierra-Wallpaper-Macbook-Wallpaper.jpg"/>
          <p:cNvPicPr>
            <a:picLocks noChangeAspect="1"/>
          </p:cNvPicPr>
          <p:nvPr/>
        </p:nvPicPr>
        <p:blipFill>
          <a:blip r:embed="rId2"/>
          <a:srcRect t="10272"/>
          <a:stretch>
            <a:fillRect/>
          </a:stretch>
        </p:blipFill>
        <p:spPr>
          <a:xfrm>
            <a:off x="-37033" y="0"/>
            <a:ext cx="24458066" cy="13716000"/>
          </a:xfrm>
          <a:prstGeom prst="rect">
            <a:avLst/>
          </a:prstGeom>
          <a:ln w="12700">
            <a:miter lim="400000"/>
          </a:ln>
        </p:spPr>
      </p:pic>
      <p:pic>
        <p:nvPicPr>
          <p:cNvPr id="687" name="Safari_chrome.png" descr="Safari_chrome.png"/>
          <p:cNvPicPr>
            <a:picLocks noChangeAspect="1"/>
          </p:cNvPicPr>
          <p:nvPr/>
        </p:nvPicPr>
        <p:blipFill>
          <a:blip r:embed="rId3"/>
          <a:srcRect b="40824"/>
          <a:stretch>
            <a:fillRect/>
          </a:stretch>
        </p:blipFill>
        <p:spPr>
          <a:xfrm>
            <a:off x="-99059" y="165662"/>
            <a:ext cx="24582118" cy="14088533"/>
          </a:xfrm>
          <a:prstGeom prst="rect">
            <a:avLst/>
          </a:prstGeom>
          <a:ln w="12700">
            <a:miter lim="400000"/>
          </a:ln>
        </p:spPr>
      </p:pic>
      <p:sp>
        <p:nvSpPr>
          <p:cNvPr id="688" name="이미지"/>
          <p:cNvSpPr>
            <a:spLocks noGrp="1"/>
          </p:cNvSpPr>
          <p:nvPr>
            <p:ph type="pic" idx="13"/>
          </p:nvPr>
        </p:nvSpPr>
        <p:spPr>
          <a:xfrm>
            <a:off x="1032403" y="1575326"/>
            <a:ext cx="22304325" cy="12178996"/>
          </a:xfrm>
          <a:prstGeom prst="rect">
            <a:avLst/>
          </a:prstGeom>
        </p:spPr>
        <p:txBody>
          <a:bodyPr lIns="91439" tIns="45719" rIns="91439" bIns="45719" anchor="t">
            <a:noAutofit/>
          </a:bodyPr>
          <a:lstStyle/>
          <a:p>
            <a:endParaRPr/>
          </a:p>
        </p:txBody>
      </p:sp>
      <p:sp>
        <p:nvSpPr>
          <p:cNvPr id="689" name="슬라이드 번호"/>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67933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Off val="-9925"/>
          </a:schemeClr>
        </a:solidFill>
        <a:effectLst/>
      </p:bgPr>
    </p:bg>
    <p:spTree>
      <p:nvGrpSpPr>
        <p:cNvPr id="1" name=""/>
        <p:cNvGrpSpPr/>
        <p:nvPr/>
      </p:nvGrpSpPr>
      <p:grpSpPr>
        <a:xfrm>
          <a:off x="0" y="0"/>
          <a:ext cx="0" cy="0"/>
          <a:chOff x="0" y="0"/>
          <a:chExt cx="0" cy="0"/>
        </a:xfrm>
      </p:grpSpPr>
      <p:pic>
        <p:nvPicPr>
          <p:cNvPr id="2" name="atlassian_cmyk_allwhite.pdf" descr="atlassian_cmyk_allwhite.pdf"/>
          <p:cNvPicPr>
            <a:picLocks noChangeAspect="1"/>
          </p:cNvPicPr>
          <p:nvPr/>
        </p:nvPicPr>
        <p:blipFill>
          <a:blip r:embed="rId8"/>
          <a:stretch>
            <a:fillRect/>
          </a:stretch>
        </p:blipFill>
        <p:spPr>
          <a:xfrm>
            <a:off x="8064723" y="5586929"/>
            <a:ext cx="8254554" cy="1754742"/>
          </a:xfrm>
          <a:prstGeom prst="rect">
            <a:avLst/>
          </a:prstGeom>
          <a:ln w="12700">
            <a:miter lim="400000"/>
          </a:ln>
        </p:spPr>
      </p:pic>
      <p:sp>
        <p:nvSpPr>
          <p:cNvPr id="3" name="제목 텍스트"/>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제목 텍스트</a:t>
            </a:r>
          </a:p>
        </p:txBody>
      </p:sp>
      <p:sp>
        <p:nvSpPr>
          <p:cNvPr id="4" name="본문 첫 번째 줄…"/>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 name="슬라이드 번호"/>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defRPr sz="2400" spc="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69" r:id="rId4"/>
    <p:sldLayoutId id="2147483724" r:id="rId5"/>
    <p:sldLayoutId id="2147483725" r:id="rId6"/>
  </p:sldLayoutIdLst>
  <p:transition spd="med"/>
  <p:hf sldNum="0" hdr="0" ftr="0" dt="0"/>
  <p:txStyles>
    <p:titleStyle>
      <a:lvl1pPr marL="0" marR="0" indent="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1pPr>
      <a:lvl2pPr marL="0" marR="0" indent="2286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2pPr>
      <a:lvl3pPr marL="0" marR="0" indent="4572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3pPr>
      <a:lvl4pPr marL="0" marR="0" indent="6858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4pPr>
      <a:lvl5pPr marL="0" marR="0" indent="9144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5pPr>
      <a:lvl6pPr marL="0" marR="0" indent="11430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6pPr>
      <a:lvl7pPr marL="0" marR="0" indent="13716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7pPr>
      <a:lvl8pPr marL="0" marR="0" indent="16002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8pPr>
      <a:lvl9pPr marL="0" marR="0" indent="1828800" algn="ctr" defTabSz="584200" rtl="0" latinLnBrk="0">
        <a:lnSpc>
          <a:spcPct val="100000"/>
        </a:lnSpc>
        <a:spcBef>
          <a:spcPts val="0"/>
        </a:spcBef>
        <a:spcAft>
          <a:spcPts val="0"/>
        </a:spcAft>
        <a:buClrTx/>
        <a:buSzTx/>
        <a:buFontTx/>
        <a:buNone/>
        <a:tabLst/>
        <a:defRPr sz="50000" b="1" i="0" u="none" strike="noStrike" cap="none" spc="-1500" baseline="0">
          <a:ln>
            <a:noFill/>
          </a:ln>
          <a:solidFill>
            <a:srgbClr val="FFFFFF"/>
          </a:solidFill>
          <a:uFillTx/>
          <a:latin typeface="+mn-lt"/>
          <a:ea typeface="+mn-ea"/>
          <a:cs typeface="+mn-cs"/>
          <a:sym typeface="Circular Pro"/>
        </a:defRPr>
      </a:lvl9pPr>
    </p:titleStyle>
    <p:body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8.png"/><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hyperlink" Target="https://info.seibert-media.net/display/DRAWIO/draw.io+for+Confluence+-+Example+Diagrams" TargetMode="Externa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Off val="-9925"/>
          </a:schemeClr>
        </a:solidFill>
        <a:effectLst/>
      </p:bgPr>
    </p:bg>
    <p:spTree>
      <p:nvGrpSpPr>
        <p:cNvPr id="1" name=""/>
        <p:cNvGrpSpPr/>
        <p:nvPr/>
      </p:nvGrpSpPr>
      <p:grpSpPr>
        <a:xfrm>
          <a:off x="0" y="0"/>
          <a:ext cx="0" cy="0"/>
          <a:chOff x="0" y="0"/>
          <a:chExt cx="0" cy="0"/>
        </a:xfrm>
      </p:grpSpPr>
      <p:sp>
        <p:nvSpPr>
          <p:cNvPr id="1189" name="Atlassian Creative team"/>
          <p:cNvSpPr>
            <a:spLocks noGrp="1"/>
          </p:cNvSpPr>
          <p:nvPr>
            <p:ph type="body" idx="13"/>
          </p:nvPr>
        </p:nvSpPr>
        <p:spPr>
          <a:xfrm>
            <a:off x="3726655" y="11621181"/>
            <a:ext cx="16930688" cy="651620"/>
          </a:xfrm>
          <a:prstGeom prst="rect">
            <a:avLst/>
          </a:prstGeom>
        </p:spPr>
        <p:txBody>
          <a:bodyPr/>
          <a:lstStyle/>
          <a:p>
            <a:pPr marL="0" lvl="1" indent="228600" defTabSz="825500">
              <a:spcBef>
                <a:spcPts val="0"/>
              </a:spcBef>
              <a:buSzTx/>
              <a:buNone/>
              <a:defRPr sz="4800" b="0" cap="all" spc="479" baseline="31999">
                <a:latin typeface="Circular Pro Black"/>
                <a:ea typeface="Circular Pro Black"/>
                <a:cs typeface="Circular Pro Black"/>
                <a:sym typeface="Circular Pro Black"/>
              </a:defRPr>
            </a:pPr>
            <a:r>
              <a:rPr lang="en-US" sz="6000"/>
              <a:t>KIC Consulting ALM</a:t>
            </a:r>
            <a:r>
              <a:rPr lang="ko-KR" altLang="en-US" sz="6000"/>
              <a:t> </a:t>
            </a:r>
            <a:r>
              <a:rPr lang="en-US" altLang="ko-KR" sz="6000"/>
              <a:t>TEAM</a:t>
            </a:r>
            <a:endParaRPr sz="6000"/>
          </a:p>
        </p:txBody>
      </p:sp>
      <p:sp>
        <p:nvSpPr>
          <p:cNvPr id="1190" name="Atlassian Presentation Toolkit"/>
          <p:cNvSpPr>
            <a:spLocks noGrp="1"/>
          </p:cNvSpPr>
          <p:nvPr>
            <p:ph type="body" idx="14"/>
          </p:nvPr>
        </p:nvSpPr>
        <p:spPr>
          <a:xfrm>
            <a:off x="1758791" y="5589943"/>
            <a:ext cx="20828683" cy="1949252"/>
          </a:xfrm>
          <a:prstGeom prst="rect">
            <a:avLst/>
          </a:prstGeom>
        </p:spPr>
        <p:txBody>
          <a:bodyPr/>
          <a:lstStyle/>
          <a:p>
            <a:r>
              <a:rPr dirty="0"/>
              <a:t>A</a:t>
            </a:r>
            <a:r>
              <a:rPr lang="en-US" dirty="0"/>
              <a:t>tlassian</a:t>
            </a:r>
            <a:r>
              <a:rPr lang="en-US" altLang="ko-KR" dirty="0"/>
              <a:t> Products</a:t>
            </a:r>
            <a:endParaRPr lang="ko-KR" altLang="en-US" dirty="0"/>
          </a:p>
        </p:txBody>
      </p:sp>
      <p:sp>
        <p:nvSpPr>
          <p:cNvPr id="1191" name="Part 1: Presentation Template &amp; How-to Deck"/>
          <p:cNvSpPr>
            <a:spLocks noGrp="1"/>
          </p:cNvSpPr>
          <p:nvPr>
            <p:ph type="body" idx="15"/>
          </p:nvPr>
        </p:nvSpPr>
        <p:spPr>
          <a:xfrm>
            <a:off x="1777658" y="7367240"/>
            <a:ext cx="20828683" cy="933589"/>
          </a:xfrm>
          <a:prstGeom prst="rect">
            <a:avLst/>
          </a:prstGeom>
        </p:spPr>
        <p:txBody>
          <a:bodyPr/>
          <a:lstStyle/>
          <a:p>
            <a:r>
              <a:rPr lang="en-US" altLang="ko-KR" sz="5400" dirty="0"/>
              <a:t>Administrator</a:t>
            </a:r>
            <a:r>
              <a:rPr lang="ko-KR" altLang="en-US" sz="5400" dirty="0"/>
              <a:t> </a:t>
            </a:r>
            <a:r>
              <a:rPr lang="en-US" altLang="ko-KR" sz="5400" dirty="0"/>
              <a:t>functions of products</a:t>
            </a:r>
          </a:p>
        </p:txBody>
      </p:sp>
      <p:pic>
        <p:nvPicPr>
          <p:cNvPr id="7" name="그림 개체 틀 6" descr="사람, 의류, 실내이(가) 표시된 사진&#10;&#10;자동 생성된 설명">
            <a:extLst>
              <a:ext uri="{FF2B5EF4-FFF2-40B4-BE49-F238E27FC236}">
                <a16:creationId xmlns:a16="http://schemas.microsoft.com/office/drawing/2014/main" id="{05EDFE37-FA67-4698-9081-F3610A54A702}"/>
              </a:ext>
            </a:extLst>
          </p:cNvPr>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t="12867" b="12867"/>
          <a:stretch>
            <a:fillRect/>
          </a:stretch>
        </p:blipFill>
        <p:spPr>
          <a:xfrm>
            <a:off x="11435496" y="9704559"/>
            <a:ext cx="1513007" cy="1513007"/>
          </a:xfrm>
          <a:prstGeom prst="roundRect">
            <a:avLst>
              <a:gd name="adj" fmla="val 1133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5601897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2897B57-C39A-450E-9547-8052E2FE18DF}"/>
              </a:ext>
            </a:extLst>
          </p:cNvPr>
          <p:cNvPicPr>
            <a:picLocks noChangeAspect="1"/>
          </p:cNvPicPr>
          <p:nvPr/>
        </p:nvPicPr>
        <p:blipFill>
          <a:blip r:embed="rId3"/>
          <a:stretch>
            <a:fillRect/>
          </a:stretch>
        </p:blipFill>
        <p:spPr>
          <a:xfrm>
            <a:off x="1036476" y="1558926"/>
            <a:ext cx="22316533" cy="13044171"/>
          </a:xfrm>
          <a:prstGeom prst="rect">
            <a:avLst/>
          </a:prstGeom>
        </p:spPr>
      </p:pic>
      <p:sp>
        <p:nvSpPr>
          <p:cNvPr id="5" name="직사각형 4">
            <a:extLst>
              <a:ext uri="{FF2B5EF4-FFF2-40B4-BE49-F238E27FC236}">
                <a16:creationId xmlns:a16="http://schemas.microsoft.com/office/drawing/2014/main" id="{DB68CB9F-C0D9-424C-8712-1B46DA8468AE}"/>
              </a:ext>
            </a:extLst>
          </p:cNvPr>
          <p:cNvSpPr/>
          <p:nvPr/>
        </p:nvSpPr>
        <p:spPr>
          <a:xfrm>
            <a:off x="7691424" y="931825"/>
            <a:ext cx="12894299" cy="53347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800" b="1" dirty="0"/>
              <a:t>http://ubuntu.heejeong.com/jira/secure/admin/user/UserBrowser.jspa</a:t>
            </a:r>
            <a:endParaRPr kumimoji="0" lang="ko-KR" altLang="en-US" sz="2800" b="1" i="0" strike="noStrike" cap="none" spc="-36" normalizeH="0" baseline="0" dirty="0">
              <a:ln>
                <a:noFill/>
              </a:ln>
              <a:solidFill>
                <a:schemeClr val="tx2">
                  <a:lumMod val="75000"/>
                </a:schemeClr>
              </a:solidFill>
              <a:effectLst/>
              <a:uFillTx/>
              <a:sym typeface="Circular Pro"/>
            </a:endParaRPr>
          </a:p>
        </p:txBody>
      </p:sp>
      <p:sp>
        <p:nvSpPr>
          <p:cNvPr id="7" name="직사각형 6">
            <a:extLst>
              <a:ext uri="{FF2B5EF4-FFF2-40B4-BE49-F238E27FC236}">
                <a16:creationId xmlns:a16="http://schemas.microsoft.com/office/drawing/2014/main" id="{F803C52B-9CB1-4FB9-832C-1F90FA8C3EB8}"/>
              </a:ext>
            </a:extLst>
          </p:cNvPr>
          <p:cNvSpPr/>
          <p:nvPr/>
        </p:nvSpPr>
        <p:spPr>
          <a:xfrm flipH="1">
            <a:off x="1188129" y="3810000"/>
            <a:ext cx="3132407" cy="1296815"/>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10" name="직사각형 9">
            <a:extLst>
              <a:ext uri="{FF2B5EF4-FFF2-40B4-BE49-F238E27FC236}">
                <a16:creationId xmlns:a16="http://schemas.microsoft.com/office/drawing/2014/main" id="{7DCE748F-534A-4149-8D0C-0112E9E88268}"/>
              </a:ext>
            </a:extLst>
          </p:cNvPr>
          <p:cNvSpPr/>
          <p:nvPr/>
        </p:nvSpPr>
        <p:spPr>
          <a:xfrm flipH="1">
            <a:off x="1188129" y="5290449"/>
            <a:ext cx="3132407" cy="1760591"/>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Tree>
    <p:extLst>
      <p:ext uri="{BB962C8B-B14F-4D97-AF65-F5344CB8AC3E}">
        <p14:creationId xmlns:p14="http://schemas.microsoft.com/office/powerpoint/2010/main" val="27559861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2C47130D-366D-4B57-84F4-0126798D8A92}"/>
              </a:ext>
            </a:extLst>
          </p:cNvPr>
          <p:cNvSpPr/>
          <p:nvPr/>
        </p:nvSpPr>
        <p:spPr>
          <a:xfrm>
            <a:off x="7691424" y="931825"/>
            <a:ext cx="12894299" cy="53347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800" b="1" dirty="0"/>
              <a:t>http://ubuntu.heejeong.com/jira/secure/admin/ViewApplicationProperties.jspa</a:t>
            </a:r>
            <a:endParaRPr kumimoji="0" lang="ko-KR" altLang="en-US" sz="2800" b="1" i="0" strike="noStrike" cap="none" spc="-36" normalizeH="0" baseline="0" dirty="0">
              <a:ln>
                <a:noFill/>
              </a:ln>
              <a:solidFill>
                <a:schemeClr val="tx2">
                  <a:lumMod val="75000"/>
                </a:schemeClr>
              </a:solidFill>
              <a:effectLst/>
              <a:uFillTx/>
              <a:sym typeface="Circular Pro"/>
            </a:endParaRPr>
          </a:p>
        </p:txBody>
      </p:sp>
      <p:pic>
        <p:nvPicPr>
          <p:cNvPr id="3" name="그림 2">
            <a:extLst>
              <a:ext uri="{FF2B5EF4-FFF2-40B4-BE49-F238E27FC236}">
                <a16:creationId xmlns:a16="http://schemas.microsoft.com/office/drawing/2014/main" id="{DB6D0A01-27CD-475D-9C40-13CFAD9117F5}"/>
              </a:ext>
            </a:extLst>
          </p:cNvPr>
          <p:cNvPicPr>
            <a:picLocks noChangeAspect="1"/>
          </p:cNvPicPr>
          <p:nvPr/>
        </p:nvPicPr>
        <p:blipFill>
          <a:blip r:embed="rId3"/>
          <a:stretch>
            <a:fillRect/>
          </a:stretch>
        </p:blipFill>
        <p:spPr>
          <a:xfrm>
            <a:off x="1023257" y="1570802"/>
            <a:ext cx="22337486" cy="12802338"/>
          </a:xfrm>
          <a:prstGeom prst="rect">
            <a:avLst/>
          </a:prstGeom>
        </p:spPr>
      </p:pic>
      <p:sp>
        <p:nvSpPr>
          <p:cNvPr id="10" name="직사각형 9">
            <a:extLst>
              <a:ext uri="{FF2B5EF4-FFF2-40B4-BE49-F238E27FC236}">
                <a16:creationId xmlns:a16="http://schemas.microsoft.com/office/drawing/2014/main" id="{C327CFD5-7B2A-4544-83AA-56FA72B85781}"/>
              </a:ext>
            </a:extLst>
          </p:cNvPr>
          <p:cNvSpPr/>
          <p:nvPr/>
        </p:nvSpPr>
        <p:spPr>
          <a:xfrm flipH="1">
            <a:off x="1246640" y="10537364"/>
            <a:ext cx="2977016" cy="348351"/>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11" name="직사각형 10">
            <a:extLst>
              <a:ext uri="{FF2B5EF4-FFF2-40B4-BE49-F238E27FC236}">
                <a16:creationId xmlns:a16="http://schemas.microsoft.com/office/drawing/2014/main" id="{57DA8AC7-26FE-4516-AFB4-B02038B9E325}"/>
              </a:ext>
            </a:extLst>
          </p:cNvPr>
          <p:cNvSpPr/>
          <p:nvPr/>
        </p:nvSpPr>
        <p:spPr>
          <a:xfrm flipH="1">
            <a:off x="4542619" y="5312224"/>
            <a:ext cx="17969038" cy="8621490"/>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nvGrpSpPr>
          <p:cNvPr id="2" name="그룹 1">
            <a:extLst>
              <a:ext uri="{FF2B5EF4-FFF2-40B4-BE49-F238E27FC236}">
                <a16:creationId xmlns:a16="http://schemas.microsoft.com/office/drawing/2014/main" id="{F9F5CF8E-3DED-491D-87F7-6ACEAF469B99}"/>
              </a:ext>
            </a:extLst>
          </p:cNvPr>
          <p:cNvGrpSpPr/>
          <p:nvPr/>
        </p:nvGrpSpPr>
        <p:grpSpPr>
          <a:xfrm>
            <a:off x="1159556" y="3809999"/>
            <a:ext cx="3194730" cy="10417599"/>
            <a:chOff x="1212189" y="3906253"/>
            <a:chExt cx="3132410" cy="10386660"/>
          </a:xfrm>
        </p:grpSpPr>
        <p:sp>
          <p:nvSpPr>
            <p:cNvPr id="6" name="직사각형 5">
              <a:extLst>
                <a:ext uri="{FF2B5EF4-FFF2-40B4-BE49-F238E27FC236}">
                  <a16:creationId xmlns:a16="http://schemas.microsoft.com/office/drawing/2014/main" id="{FCCF8E1A-435E-4B85-95F6-A5D6DC46FC74}"/>
                </a:ext>
              </a:extLst>
            </p:cNvPr>
            <p:cNvSpPr/>
            <p:nvPr/>
          </p:nvSpPr>
          <p:spPr>
            <a:xfrm flipH="1">
              <a:off x="1212192" y="3906253"/>
              <a:ext cx="3132407" cy="1296815"/>
            </a:xfrm>
            <a:prstGeom prst="rect">
              <a:avLst/>
            </a:prstGeom>
            <a:noFill/>
            <a:ln w="762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7" name="직사각형 6">
              <a:extLst>
                <a:ext uri="{FF2B5EF4-FFF2-40B4-BE49-F238E27FC236}">
                  <a16:creationId xmlns:a16="http://schemas.microsoft.com/office/drawing/2014/main" id="{41FB240C-4C94-48E4-8350-8412D83995B2}"/>
                </a:ext>
              </a:extLst>
            </p:cNvPr>
            <p:cNvSpPr/>
            <p:nvPr/>
          </p:nvSpPr>
          <p:spPr>
            <a:xfrm flipH="1">
              <a:off x="1212189" y="5486400"/>
              <a:ext cx="3132405" cy="4114799"/>
            </a:xfrm>
            <a:prstGeom prst="rect">
              <a:avLst/>
            </a:prstGeom>
            <a:noFill/>
            <a:ln w="762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8" name="직사각형 7">
              <a:extLst>
                <a:ext uri="{FF2B5EF4-FFF2-40B4-BE49-F238E27FC236}">
                  <a16:creationId xmlns:a16="http://schemas.microsoft.com/office/drawing/2014/main" id="{7D830D57-4D6B-4F66-9353-F417F874F448}"/>
                </a:ext>
              </a:extLst>
            </p:cNvPr>
            <p:cNvSpPr/>
            <p:nvPr/>
          </p:nvSpPr>
          <p:spPr>
            <a:xfrm flipH="1">
              <a:off x="1212191" y="9903034"/>
              <a:ext cx="3132406" cy="4389879"/>
            </a:xfrm>
            <a:prstGeom prst="rect">
              <a:avLst/>
            </a:prstGeom>
            <a:noFill/>
            <a:ln w="762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Tree>
    <p:extLst>
      <p:ext uri="{BB962C8B-B14F-4D97-AF65-F5344CB8AC3E}">
        <p14:creationId xmlns:p14="http://schemas.microsoft.com/office/powerpoint/2010/main" val="26226041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a:t>JIRA</a:t>
            </a:r>
            <a:endParaRPr sz="5400"/>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a:t>Confluence</a:t>
            </a:r>
            <a:endParaRPr sz="540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ma14="http://schemas.microsoft.com/office/mac/drawingml/2011/main" xmlns=""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8" y="7358207"/>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10" name="Multi-Use">
            <a:extLst>
              <a:ext uri="{FF2B5EF4-FFF2-40B4-BE49-F238E27FC236}">
                <a16:creationId xmlns:a16="http://schemas.microsoft.com/office/drawing/2014/main" id="{3EA04D19-3A2B-44DC-B7A7-D2C3810B905B}"/>
              </a:ext>
            </a:extLst>
          </p:cNvPr>
          <p:cNvSpPr txBox="1">
            <a:spLocks/>
          </p:cNvSpPr>
          <p:nvPr/>
        </p:nvSpPr>
        <p:spPr>
          <a:xfrm>
            <a:off x="789281" y="9123225"/>
            <a:ext cx="4768732" cy="97526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Bitbucket</a:t>
            </a:r>
          </a:p>
        </p:txBody>
      </p:sp>
      <p:sp>
        <p:nvSpPr>
          <p:cNvPr id="29" name="Multi-Use">
            <a:extLst>
              <a:ext uri="{FF2B5EF4-FFF2-40B4-BE49-F238E27FC236}">
                <a16:creationId xmlns:a16="http://schemas.microsoft.com/office/drawing/2014/main" id="{30F791DD-E198-4835-AF52-BDC234BDFB1F}"/>
              </a:ext>
            </a:extLst>
          </p:cNvPr>
          <p:cNvSpPr txBox="1">
            <a:spLocks/>
          </p:cNvSpPr>
          <p:nvPr/>
        </p:nvSpPr>
        <p:spPr>
          <a:xfrm>
            <a:off x="789281" y="10972263"/>
            <a:ext cx="4768732" cy="97526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Crowd</a:t>
            </a:r>
          </a:p>
        </p:txBody>
      </p:sp>
      <p:pic>
        <p:nvPicPr>
          <p:cNvPr id="11" name="pasted-image.pdf" descr="pasted-image.pdf">
            <a:extLst>
              <a:ext uri="{FF2B5EF4-FFF2-40B4-BE49-F238E27FC236}">
                <a16:creationId xmlns:a16="http://schemas.microsoft.com/office/drawing/2014/main" id="{55686B23-CA4C-4423-B88C-52AB42635836}"/>
              </a:ext>
            </a:extLst>
          </p:cNvPr>
          <p:cNvPicPr>
            <a:picLocks noChangeAspect="1"/>
          </p:cNvPicPr>
          <p:nvPr/>
        </p:nvPicPr>
        <p:blipFill>
          <a:blip r:embed="rId3"/>
          <a:stretch>
            <a:fillRect/>
          </a:stretch>
        </p:blipFill>
        <p:spPr>
          <a:xfrm>
            <a:off x="12096980" y="742401"/>
            <a:ext cx="7278225" cy="1045274"/>
          </a:xfrm>
          <a:prstGeom prst="rect">
            <a:avLst/>
          </a:prstGeom>
          <a:ln w="12700">
            <a:miter lim="400000"/>
          </a:ln>
        </p:spPr>
      </p:pic>
      <p:sp>
        <p:nvSpPr>
          <p:cNvPr id="13" name="Talking Point…">
            <a:extLst>
              <a:ext uri="{FF2B5EF4-FFF2-40B4-BE49-F238E27FC236}">
                <a16:creationId xmlns:a16="http://schemas.microsoft.com/office/drawing/2014/main" id="{49E47D4F-EC20-4E5C-AA43-59DE42BF035A}"/>
              </a:ext>
            </a:extLst>
          </p:cNvPr>
          <p:cNvSpPr txBox="1">
            <a:spLocks/>
          </p:cNvSpPr>
          <p:nvPr/>
        </p:nvSpPr>
        <p:spPr>
          <a:xfrm>
            <a:off x="9021404" y="2476038"/>
            <a:ext cx="14794500" cy="990078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857250" indent="-857250" algn="l" hangingPunct="1">
              <a:buFont typeface="Wingdings" panose="05000000000000000000" pitchFamily="2" charset="2"/>
              <a:buChar char="v"/>
              <a:defRPr sz="6000" spc="-59">
                <a:solidFill>
                  <a:srgbClr val="253858"/>
                </a:solidFill>
              </a:defRPr>
            </a:pPr>
            <a:r>
              <a:rPr lang="en-US" sz="5400" b="1" spc="-59" dirty="0">
                <a:solidFill>
                  <a:srgbClr val="253858"/>
                </a:solidFill>
              </a:rPr>
              <a:t>Roles of Confluence Administrators</a:t>
            </a:r>
            <a:endParaRPr lang="en-US" sz="1800"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Application &amp; Integration Management</a:t>
            </a:r>
          </a:p>
          <a:p>
            <a:pPr marL="571500" indent="-571500" algn="l" hangingPunct="1">
              <a:buFontTx/>
              <a:buChar char="-"/>
              <a:defRPr sz="4800" b="0" spc="-48">
                <a:solidFill>
                  <a:srgbClr val="091E42"/>
                </a:solidFill>
              </a:defRPr>
            </a:pPr>
            <a:r>
              <a:rPr lang="en-US" altLang="ko-KR" sz="3600" dirty="0">
                <a:solidFill>
                  <a:srgbClr val="091E42"/>
                </a:solidFill>
              </a:rPr>
              <a:t>version and license, connection of other applications</a:t>
            </a:r>
          </a:p>
          <a:p>
            <a:pPr algn="l" hangingPunct="1">
              <a:defRPr sz="4800" b="0" spc="-48">
                <a:solidFill>
                  <a:srgbClr val="091E42"/>
                </a:solidFill>
              </a:defRPr>
            </a:pPr>
            <a:endParaRPr lang="en-US" sz="18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sz="4400" b="1" dirty="0">
                <a:solidFill>
                  <a:srgbClr val="091E42"/>
                </a:solidFill>
              </a:rPr>
              <a:t>Account Management</a:t>
            </a:r>
          </a:p>
          <a:p>
            <a:pPr marL="571500" indent="-571500" algn="l" hangingPunct="1">
              <a:buFontTx/>
              <a:buChar char="-"/>
              <a:defRPr sz="4800" b="0" spc="-48">
                <a:solidFill>
                  <a:srgbClr val="091E42"/>
                </a:solidFill>
              </a:defRPr>
            </a:pPr>
            <a:r>
              <a:rPr lang="en-US" sz="3600" dirty="0">
                <a:solidFill>
                  <a:srgbClr val="091E42"/>
                </a:solidFill>
              </a:rPr>
              <a:t>Users,</a:t>
            </a:r>
            <a:r>
              <a:rPr lang="ko-KR" altLang="en-US" sz="3600" dirty="0">
                <a:solidFill>
                  <a:srgbClr val="091E42"/>
                </a:solidFill>
              </a:rPr>
              <a:t> </a:t>
            </a:r>
            <a:r>
              <a:rPr lang="en-US" altLang="ko-KR" sz="3600" dirty="0">
                <a:solidFill>
                  <a:srgbClr val="091E42"/>
                </a:solidFill>
              </a:rPr>
              <a:t>Groups, Directories</a:t>
            </a:r>
            <a:endParaRPr lang="en-US" sz="3600" b="1" dirty="0">
              <a:solidFill>
                <a:srgbClr val="091E42"/>
              </a:solidFill>
            </a:endParaRPr>
          </a:p>
          <a:p>
            <a:pPr algn="l" hangingPunct="1">
              <a:defRPr sz="4800" b="0" spc="-48">
                <a:solidFill>
                  <a:srgbClr val="091E42"/>
                </a:solidFill>
              </a:defRPr>
            </a:pPr>
            <a:endParaRPr lang="en-US" sz="1800"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sz="4400" b="1" dirty="0">
                <a:solidFill>
                  <a:srgbClr val="091E42"/>
                </a:solidFill>
              </a:rPr>
              <a:t>Third-Party App Management</a:t>
            </a:r>
          </a:p>
          <a:p>
            <a:pPr marL="571500" indent="-571500" algn="l" hangingPunct="1">
              <a:buFontTx/>
              <a:buChar char="-"/>
              <a:defRPr sz="4800" b="0" spc="-48">
                <a:solidFill>
                  <a:srgbClr val="091E42"/>
                </a:solidFill>
              </a:defRPr>
            </a:pPr>
            <a:r>
              <a:rPr lang="en-US" sz="3600" dirty="0">
                <a:solidFill>
                  <a:srgbClr val="091E42"/>
                </a:solidFill>
              </a:rPr>
              <a:t>Extension of limited </a:t>
            </a:r>
            <a:r>
              <a:rPr lang="en-US" sz="3600" b="1" dirty="0">
                <a:solidFill>
                  <a:srgbClr val="091E42"/>
                </a:solidFill>
              </a:rPr>
              <a:t>Macro functions</a:t>
            </a:r>
          </a:p>
          <a:p>
            <a:pPr marL="571500" indent="-571500" algn="l" hangingPunct="1">
              <a:buFontTx/>
              <a:buChar char="-"/>
              <a:defRPr sz="4800" b="0" spc="-48">
                <a:solidFill>
                  <a:srgbClr val="091E42"/>
                </a:solidFill>
              </a:defRPr>
            </a:pPr>
            <a:r>
              <a:rPr lang="en-US" sz="3600" dirty="0">
                <a:solidFill>
                  <a:srgbClr val="091E42"/>
                </a:solidFill>
              </a:rPr>
              <a:t>Ex) draw.io Diagrams</a:t>
            </a:r>
          </a:p>
          <a:p>
            <a:pPr algn="l" hangingPunct="1">
              <a:defRPr sz="4800" b="0" spc="-48">
                <a:solidFill>
                  <a:srgbClr val="091E42"/>
                </a:solidFill>
              </a:defRPr>
            </a:pPr>
            <a:endParaRPr lang="en-US" sz="1800"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Confluence System Management</a:t>
            </a:r>
          </a:p>
          <a:p>
            <a:pPr marL="571500" indent="-571500" algn="l" hangingPunct="1">
              <a:buFontTx/>
              <a:buChar char="-"/>
              <a:defRPr sz="4800" b="0" spc="-48">
                <a:solidFill>
                  <a:srgbClr val="091E42"/>
                </a:solidFill>
              </a:defRPr>
            </a:pPr>
            <a:r>
              <a:rPr lang="en-US" altLang="ko-KR" sz="3600" dirty="0">
                <a:solidFill>
                  <a:srgbClr val="091E42"/>
                </a:solidFill>
              </a:rPr>
              <a:t>Application links, Backup or Restore, UI, mail server, security, </a:t>
            </a:r>
          </a:p>
          <a:p>
            <a:pPr marL="571500" indent="-571500" algn="l" hangingPunct="1">
              <a:buFontTx/>
              <a:buChar char="-"/>
              <a:defRPr sz="4800" b="0" spc="-48">
                <a:solidFill>
                  <a:srgbClr val="091E42"/>
                </a:solidFill>
              </a:defRPr>
            </a:pPr>
            <a:r>
              <a:rPr lang="en-US" altLang="ko-KR" sz="3600" b="1" dirty="0">
                <a:solidFill>
                  <a:srgbClr val="091E42"/>
                </a:solidFill>
              </a:rPr>
              <a:t>user-defined</a:t>
            </a:r>
            <a:r>
              <a:rPr lang="ko-KR" altLang="en-US" sz="3600" b="1" dirty="0">
                <a:solidFill>
                  <a:srgbClr val="091E42"/>
                </a:solidFill>
              </a:rPr>
              <a:t> </a:t>
            </a:r>
            <a:r>
              <a:rPr lang="en-US" altLang="ko-KR" sz="3600" b="1" dirty="0">
                <a:solidFill>
                  <a:srgbClr val="091E42"/>
                </a:solidFill>
              </a:rPr>
              <a:t>macro</a:t>
            </a:r>
          </a:p>
          <a:p>
            <a:pPr algn="l" hangingPunct="1">
              <a:defRPr sz="4800" b="0" spc="-48">
                <a:solidFill>
                  <a:srgbClr val="091E42"/>
                </a:solidFill>
              </a:defRPr>
            </a:pPr>
            <a:endParaRPr lang="en-US" altLang="ko-KR" sz="18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Confluence Permission Management</a:t>
            </a:r>
          </a:p>
          <a:p>
            <a:pPr marL="571500" indent="-571500" algn="l" hangingPunct="1">
              <a:buFontTx/>
              <a:buChar char="-"/>
              <a:defRPr sz="4800" b="0" spc="-48">
                <a:solidFill>
                  <a:srgbClr val="091E42"/>
                </a:solidFill>
              </a:defRPr>
            </a:pPr>
            <a:r>
              <a:rPr lang="en-US" altLang="ko-KR" sz="3600" dirty="0">
                <a:solidFill>
                  <a:srgbClr val="091E42"/>
                </a:solidFill>
              </a:rPr>
              <a:t>Permission</a:t>
            </a:r>
            <a:r>
              <a:rPr lang="ko-KR" altLang="en-US" sz="3600" dirty="0">
                <a:solidFill>
                  <a:srgbClr val="091E42"/>
                </a:solidFill>
              </a:rPr>
              <a:t> </a:t>
            </a:r>
            <a:r>
              <a:rPr lang="en-US" altLang="ko-KR" sz="3600" dirty="0">
                <a:solidFill>
                  <a:srgbClr val="091E42"/>
                </a:solidFill>
              </a:rPr>
              <a:t>is subordinate to Account Management</a:t>
            </a:r>
          </a:p>
          <a:p>
            <a:pPr marL="571500" indent="-571500" algn="l" hangingPunct="1">
              <a:buFontTx/>
              <a:buChar char="-"/>
              <a:defRPr sz="4800" b="0" spc="-48">
                <a:solidFill>
                  <a:srgbClr val="091E42"/>
                </a:solidFill>
              </a:defRPr>
            </a:pPr>
            <a:r>
              <a:rPr lang="en-US" altLang="ko-KR" sz="3600" dirty="0">
                <a:solidFill>
                  <a:srgbClr val="091E42"/>
                </a:solidFill>
              </a:rPr>
              <a:t>Global Permission, Space Permission</a:t>
            </a:r>
            <a:endParaRPr lang="en-US" altLang="ko-KR" sz="4400" b="1" dirty="0">
              <a:solidFill>
                <a:srgbClr val="091E42"/>
              </a:solidFill>
            </a:endParaRPr>
          </a:p>
        </p:txBody>
      </p:sp>
      <p:grpSp>
        <p:nvGrpSpPr>
          <p:cNvPr id="23" name="그룹 22">
            <a:extLst>
              <a:ext uri="{FF2B5EF4-FFF2-40B4-BE49-F238E27FC236}">
                <a16:creationId xmlns:a16="http://schemas.microsoft.com/office/drawing/2014/main" id="{E77BA0EB-52E9-44EC-8095-122E071AEF80}"/>
              </a:ext>
            </a:extLst>
          </p:cNvPr>
          <p:cNvGrpSpPr/>
          <p:nvPr/>
        </p:nvGrpSpPr>
        <p:grpSpPr>
          <a:xfrm>
            <a:off x="6611500" y="3711891"/>
            <a:ext cx="2372398" cy="7418379"/>
            <a:chOff x="6611500" y="3711891"/>
            <a:chExt cx="2372398" cy="7418379"/>
          </a:xfrm>
        </p:grpSpPr>
        <p:grpSp>
          <p:nvGrpSpPr>
            <p:cNvPr id="14" name="그룹 13">
              <a:extLst>
                <a:ext uri="{FF2B5EF4-FFF2-40B4-BE49-F238E27FC236}">
                  <a16:creationId xmlns:a16="http://schemas.microsoft.com/office/drawing/2014/main" id="{D971233A-CF27-4FEE-9C45-01CE078C9AE7}"/>
                </a:ext>
              </a:extLst>
            </p:cNvPr>
            <p:cNvGrpSpPr/>
            <p:nvPr/>
          </p:nvGrpSpPr>
          <p:grpSpPr>
            <a:xfrm>
              <a:off x="6611500" y="3711891"/>
              <a:ext cx="2372398" cy="4263209"/>
              <a:chOff x="6774876" y="4424560"/>
              <a:chExt cx="2372398" cy="4874333"/>
            </a:xfrm>
          </p:grpSpPr>
          <p:sp>
            <p:nvSpPr>
              <p:cNvPr id="19" name="직사각형 18">
                <a:extLst>
                  <a:ext uri="{FF2B5EF4-FFF2-40B4-BE49-F238E27FC236}">
                    <a16:creationId xmlns:a16="http://schemas.microsoft.com/office/drawing/2014/main" id="{C85AA862-2F43-49DD-A7F3-42CD9A1EAFB7}"/>
                  </a:ext>
                </a:extLst>
              </p:cNvPr>
              <p:cNvSpPr/>
              <p:nvPr/>
            </p:nvSpPr>
            <p:spPr>
              <a:xfrm>
                <a:off x="6774876" y="6178979"/>
                <a:ext cx="2372398" cy="13841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3600" b="1" spc="-36" dirty="0">
                    <a:solidFill>
                      <a:srgbClr val="C00000"/>
                    </a:solidFill>
                  </a:rPr>
                  <a:t>Common</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3600" b="1" i="0" u="none" strike="noStrike" cap="none" spc="-36" normalizeH="0" baseline="0" dirty="0">
                    <a:ln>
                      <a:noFill/>
                    </a:ln>
                    <a:solidFill>
                      <a:srgbClr val="C00000"/>
                    </a:solidFill>
                    <a:effectLst/>
                    <a:uFillTx/>
                    <a:latin typeface="+mn-lt"/>
                    <a:ea typeface="+mn-ea"/>
                    <a:cs typeface="+mn-cs"/>
                    <a:sym typeface="Circular Pro"/>
                  </a:rPr>
                  <a:t>functions</a:t>
                </a:r>
                <a:endParaRPr kumimoji="0" lang="ko-KR" altLang="en-US" sz="3600" b="1" i="0" u="none" strike="noStrike" cap="none" spc="-36" normalizeH="0" baseline="0" dirty="0">
                  <a:ln>
                    <a:noFill/>
                  </a:ln>
                  <a:solidFill>
                    <a:srgbClr val="C00000"/>
                  </a:solidFill>
                  <a:effectLst/>
                  <a:uFillTx/>
                  <a:latin typeface="+mn-lt"/>
                  <a:ea typeface="+mn-ea"/>
                  <a:cs typeface="+mn-cs"/>
                  <a:sym typeface="Circular Pro"/>
                </a:endParaRPr>
              </a:p>
            </p:txBody>
          </p:sp>
          <p:cxnSp>
            <p:nvCxnSpPr>
              <p:cNvPr id="20" name="연결선: 꺾임 19">
                <a:extLst>
                  <a:ext uri="{FF2B5EF4-FFF2-40B4-BE49-F238E27FC236}">
                    <a16:creationId xmlns:a16="http://schemas.microsoft.com/office/drawing/2014/main" id="{AEAA6108-1DCA-4581-92C1-37646659468E}"/>
                  </a:ext>
                </a:extLst>
              </p:cNvPr>
              <p:cNvCxnSpPr>
                <a:cxnSpLocks/>
                <a:endCxn id="19" idx="0"/>
              </p:cNvCxnSpPr>
              <p:nvPr/>
            </p:nvCxnSpPr>
            <p:spPr>
              <a:xfrm rot="5400000">
                <a:off x="7536000" y="4849636"/>
                <a:ext cx="1754419" cy="904267"/>
              </a:xfrm>
              <a:prstGeom prst="bentConnector3">
                <a:avLst>
                  <a:gd name="adj1" fmla="val 1105"/>
                </a:avLst>
              </a:prstGeom>
              <a:ln w="76200">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21" name="연결선: 꺾임 20">
                <a:extLst>
                  <a:ext uri="{FF2B5EF4-FFF2-40B4-BE49-F238E27FC236}">
                    <a16:creationId xmlns:a16="http://schemas.microsoft.com/office/drawing/2014/main" id="{527AF58D-F86C-4392-BF12-A23870EEA2A4}"/>
                  </a:ext>
                </a:extLst>
              </p:cNvPr>
              <p:cNvCxnSpPr>
                <a:cxnSpLocks/>
                <a:endCxn id="19" idx="2"/>
              </p:cNvCxnSpPr>
              <p:nvPr/>
            </p:nvCxnSpPr>
            <p:spPr>
              <a:xfrm rot="16200000" flipV="1">
                <a:off x="7569799" y="7954379"/>
                <a:ext cx="1735790" cy="953237"/>
              </a:xfrm>
              <a:prstGeom prst="bentConnector3">
                <a:avLst>
                  <a:gd name="adj1" fmla="val -965"/>
                </a:avLst>
              </a:prstGeom>
              <a:ln w="76200">
                <a:solidFill>
                  <a:srgbClr val="C00000"/>
                </a:solidFill>
              </a:ln>
            </p:spPr>
            <p:style>
              <a:lnRef idx="3">
                <a:schemeClr val="accent5"/>
              </a:lnRef>
              <a:fillRef idx="0">
                <a:schemeClr val="accent5"/>
              </a:fillRef>
              <a:effectRef idx="2">
                <a:schemeClr val="accent5"/>
              </a:effectRef>
              <a:fontRef idx="minor">
                <a:schemeClr val="tx1"/>
              </a:fontRef>
            </p:style>
          </p:cxnSp>
        </p:grpSp>
        <p:grpSp>
          <p:nvGrpSpPr>
            <p:cNvPr id="15" name="그룹 14">
              <a:extLst>
                <a:ext uri="{FF2B5EF4-FFF2-40B4-BE49-F238E27FC236}">
                  <a16:creationId xmlns:a16="http://schemas.microsoft.com/office/drawing/2014/main" id="{099E7D9B-1FC6-4CF1-9178-A54345292CF4}"/>
                </a:ext>
              </a:extLst>
            </p:cNvPr>
            <p:cNvGrpSpPr/>
            <p:nvPr/>
          </p:nvGrpSpPr>
          <p:grpSpPr>
            <a:xfrm>
              <a:off x="6611500" y="8877532"/>
              <a:ext cx="2372398" cy="2252738"/>
              <a:chOff x="6603024" y="10172987"/>
              <a:chExt cx="2372398" cy="1280440"/>
            </a:xfrm>
          </p:grpSpPr>
          <p:sp>
            <p:nvSpPr>
              <p:cNvPr id="16" name="직사각형 15">
                <a:extLst>
                  <a:ext uri="{FF2B5EF4-FFF2-40B4-BE49-F238E27FC236}">
                    <a16:creationId xmlns:a16="http://schemas.microsoft.com/office/drawing/2014/main" id="{8E8F2330-59A3-424F-858B-40C892E58238}"/>
                  </a:ext>
                </a:extLst>
              </p:cNvPr>
              <p:cNvSpPr/>
              <p:nvPr/>
            </p:nvSpPr>
            <p:spPr>
              <a:xfrm>
                <a:off x="6603024" y="10765338"/>
                <a:ext cx="2372398" cy="68808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3600" b="1" spc="-36" dirty="0">
                    <a:solidFill>
                      <a:srgbClr val="C00000"/>
                    </a:solidFill>
                  </a:rPr>
                  <a:t>confluence-dependent</a:t>
                </a:r>
              </a:p>
            </p:txBody>
          </p:sp>
          <p:cxnSp>
            <p:nvCxnSpPr>
              <p:cNvPr id="18" name="연결선: 꺾임 17">
                <a:extLst>
                  <a:ext uri="{FF2B5EF4-FFF2-40B4-BE49-F238E27FC236}">
                    <a16:creationId xmlns:a16="http://schemas.microsoft.com/office/drawing/2014/main" id="{CB4E76A3-3C10-40B1-9773-490189FAABDF}"/>
                  </a:ext>
                </a:extLst>
              </p:cNvPr>
              <p:cNvCxnSpPr>
                <a:cxnSpLocks/>
                <a:endCxn id="16" idx="0"/>
              </p:cNvCxnSpPr>
              <p:nvPr/>
            </p:nvCxnSpPr>
            <p:spPr>
              <a:xfrm rot="5400000">
                <a:off x="7985705" y="9976506"/>
                <a:ext cx="592351" cy="985313"/>
              </a:xfrm>
              <a:prstGeom prst="bentConnector3">
                <a:avLst>
                  <a:gd name="adj1" fmla="val -1745"/>
                </a:avLst>
              </a:prstGeom>
              <a:ln w="76200">
                <a:solidFill>
                  <a:srgbClr val="C00000"/>
                </a:solidFill>
              </a:ln>
            </p:spPr>
            <p:style>
              <a:lnRef idx="3">
                <a:schemeClr val="accent5"/>
              </a:lnRef>
              <a:fillRef idx="0">
                <a:schemeClr val="accent5"/>
              </a:fillRef>
              <a:effectRef idx="2">
                <a:schemeClr val="accent5"/>
              </a:effectRef>
              <a:fontRef idx="minor">
                <a:schemeClr val="tx1"/>
              </a:fontRef>
            </p:style>
          </p:cxnSp>
        </p:grpSp>
      </p:grpSp>
      <p:sp>
        <p:nvSpPr>
          <p:cNvPr id="24" name="Clarify usage">
            <a:extLst>
              <a:ext uri="{FF2B5EF4-FFF2-40B4-BE49-F238E27FC236}">
                <a16:creationId xmlns:a16="http://schemas.microsoft.com/office/drawing/2014/main" id="{D7991560-1B72-4046-9213-58FDBD929779}"/>
              </a:ext>
            </a:extLst>
          </p:cNvPr>
          <p:cNvSpPr>
            <a:spLocks noGrp="1"/>
          </p:cNvSpPr>
          <p:nvPr>
            <p:ph type="body" idx="13"/>
          </p:nvPr>
        </p:nvSpPr>
        <p:spPr>
          <a:xfrm>
            <a:off x="543499" y="1000928"/>
            <a:ext cx="5378332" cy="2305688"/>
          </a:xfrm>
          <a:prstGeom prst="rect">
            <a:avLst/>
          </a:prstGeom>
        </p:spPr>
        <p:txBody>
          <a:bodyPr/>
          <a:lstStyle/>
          <a:p>
            <a:r>
              <a:rPr lang="en-US" sz="7200" dirty="0"/>
              <a:t>Administrator functions</a:t>
            </a:r>
          </a:p>
        </p:txBody>
      </p:sp>
    </p:spTree>
    <p:extLst>
      <p:ext uri="{BB962C8B-B14F-4D97-AF65-F5344CB8AC3E}">
        <p14:creationId xmlns:p14="http://schemas.microsoft.com/office/powerpoint/2010/main" val="2906417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1DE7BC6-5B71-470A-9DD7-FE8A2A9F4BBF}"/>
              </a:ext>
            </a:extLst>
          </p:cNvPr>
          <p:cNvPicPr>
            <a:picLocks noChangeAspect="1"/>
          </p:cNvPicPr>
          <p:nvPr/>
        </p:nvPicPr>
        <p:blipFill>
          <a:blip r:embed="rId3"/>
          <a:stretch>
            <a:fillRect/>
          </a:stretch>
        </p:blipFill>
        <p:spPr>
          <a:xfrm>
            <a:off x="1040275" y="1583348"/>
            <a:ext cx="22309527" cy="12664544"/>
          </a:xfrm>
          <a:prstGeom prst="rect">
            <a:avLst/>
          </a:prstGeom>
        </p:spPr>
      </p:pic>
      <p:sp>
        <p:nvSpPr>
          <p:cNvPr id="4" name="직사각형 3">
            <a:extLst>
              <a:ext uri="{FF2B5EF4-FFF2-40B4-BE49-F238E27FC236}">
                <a16:creationId xmlns:a16="http://schemas.microsoft.com/office/drawing/2014/main" id="{9A3F15EB-2FAA-4355-9BB9-68A2582E6CD1}"/>
              </a:ext>
            </a:extLst>
          </p:cNvPr>
          <p:cNvSpPr/>
          <p:nvPr/>
        </p:nvSpPr>
        <p:spPr>
          <a:xfrm>
            <a:off x="7691424" y="962602"/>
            <a:ext cx="9823397"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t>http://ubuntu.heejeong.com/confluence/#all-updates</a:t>
            </a:r>
            <a:endParaRPr kumimoji="0" lang="ko-KR" altLang="en-US" sz="2400" b="1" i="0" strike="noStrike" cap="none" spc="-36" normalizeH="0" baseline="0" dirty="0">
              <a:ln>
                <a:noFill/>
              </a:ln>
              <a:solidFill>
                <a:schemeClr val="tx2">
                  <a:lumMod val="75000"/>
                </a:schemeClr>
              </a:solidFill>
              <a:effectLst/>
              <a:uFillTx/>
              <a:sym typeface="Circular Pro"/>
            </a:endParaRPr>
          </a:p>
        </p:txBody>
      </p:sp>
      <p:grpSp>
        <p:nvGrpSpPr>
          <p:cNvPr id="5" name="그룹 4">
            <a:extLst>
              <a:ext uri="{FF2B5EF4-FFF2-40B4-BE49-F238E27FC236}">
                <a16:creationId xmlns:a16="http://schemas.microsoft.com/office/drawing/2014/main" id="{C7CF2891-E34F-406D-9D33-C5D5FBAB2CA7}"/>
              </a:ext>
            </a:extLst>
          </p:cNvPr>
          <p:cNvGrpSpPr/>
          <p:nvPr/>
        </p:nvGrpSpPr>
        <p:grpSpPr>
          <a:xfrm>
            <a:off x="16084062" y="2152206"/>
            <a:ext cx="5993617" cy="1922585"/>
            <a:chOff x="1733601" y="5050378"/>
            <a:chExt cx="6275511" cy="3399692"/>
          </a:xfrm>
        </p:grpSpPr>
        <p:sp>
          <p:nvSpPr>
            <p:cNvPr id="6" name="직사각형 5">
              <a:extLst>
                <a:ext uri="{FF2B5EF4-FFF2-40B4-BE49-F238E27FC236}">
                  <a16:creationId xmlns:a16="http://schemas.microsoft.com/office/drawing/2014/main" id="{B7F98133-6F79-4B4E-8921-6372FFEB0888}"/>
                </a:ext>
              </a:extLst>
            </p:cNvPr>
            <p:cNvSpPr/>
            <p:nvPr/>
          </p:nvSpPr>
          <p:spPr>
            <a:xfrm flipH="1">
              <a:off x="5370926" y="5050378"/>
              <a:ext cx="2638186" cy="3399692"/>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7" name="직사각형 6">
              <a:extLst>
                <a:ext uri="{FF2B5EF4-FFF2-40B4-BE49-F238E27FC236}">
                  <a16:creationId xmlns:a16="http://schemas.microsoft.com/office/drawing/2014/main" id="{F67A8D64-A0B5-43F7-A3E3-3A70A66213DD}"/>
                </a:ext>
              </a:extLst>
            </p:cNvPr>
            <p:cNvSpPr/>
            <p:nvPr/>
          </p:nvSpPr>
          <p:spPr>
            <a:xfrm>
              <a:off x="1733601" y="6379851"/>
              <a:ext cx="3804822" cy="902151"/>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ko-KR" altLang="en-US" sz="2800" b="1" spc="-36" dirty="0">
                  <a:solidFill>
                    <a:srgbClr val="C00000"/>
                  </a:solidFill>
                </a:rPr>
                <a:t>관리자에게만 나타나는 관리 메뉴</a:t>
              </a:r>
              <a:endParaRPr lang="en-US" altLang="ko-KR" sz="2800" b="1" spc="-36" dirty="0">
                <a:solidFill>
                  <a:srgbClr val="C00000"/>
                </a:solidFill>
              </a:endParaRPr>
            </a:p>
          </p:txBody>
        </p:sp>
      </p:grpSp>
      <p:sp>
        <p:nvSpPr>
          <p:cNvPr id="8" name="직사각형 7">
            <a:extLst>
              <a:ext uri="{FF2B5EF4-FFF2-40B4-BE49-F238E27FC236}">
                <a16:creationId xmlns:a16="http://schemas.microsoft.com/office/drawing/2014/main" id="{6B8B69DC-7552-411E-9EE9-E02E10A814F9}"/>
              </a:ext>
            </a:extLst>
          </p:cNvPr>
          <p:cNvSpPr/>
          <p:nvPr/>
        </p:nvSpPr>
        <p:spPr>
          <a:xfrm flipH="1">
            <a:off x="21464270" y="1621791"/>
            <a:ext cx="461010" cy="457200"/>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Tree>
    <p:extLst>
      <p:ext uri="{BB962C8B-B14F-4D97-AF65-F5344CB8AC3E}">
        <p14:creationId xmlns:p14="http://schemas.microsoft.com/office/powerpoint/2010/main" val="20273559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18F45AB-BB7D-424A-BC77-EFC89DF01EAD}"/>
              </a:ext>
            </a:extLst>
          </p:cNvPr>
          <p:cNvPicPr>
            <a:picLocks noChangeAspect="1"/>
          </p:cNvPicPr>
          <p:nvPr/>
        </p:nvPicPr>
        <p:blipFill>
          <a:blip r:embed="rId3"/>
          <a:stretch>
            <a:fillRect/>
          </a:stretch>
        </p:blipFill>
        <p:spPr>
          <a:xfrm>
            <a:off x="1015465" y="1586923"/>
            <a:ext cx="22345278" cy="12919803"/>
          </a:xfrm>
          <a:prstGeom prst="rect">
            <a:avLst/>
          </a:prstGeom>
        </p:spPr>
      </p:pic>
      <p:sp>
        <p:nvSpPr>
          <p:cNvPr id="6" name="직사각형 5">
            <a:extLst>
              <a:ext uri="{FF2B5EF4-FFF2-40B4-BE49-F238E27FC236}">
                <a16:creationId xmlns:a16="http://schemas.microsoft.com/office/drawing/2014/main" id="{38E1C9CA-65DC-4334-A3DB-289844D854DA}"/>
              </a:ext>
            </a:extLst>
          </p:cNvPr>
          <p:cNvSpPr/>
          <p:nvPr/>
        </p:nvSpPr>
        <p:spPr>
          <a:xfrm>
            <a:off x="7691424" y="962602"/>
            <a:ext cx="9823397"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t>http://ubuntu.heejeong.com/confluence/admin/viewgeneralconfig.action</a:t>
            </a:r>
            <a:endParaRPr kumimoji="0" lang="ko-KR" altLang="en-US" sz="2400" b="1" i="0" strike="noStrike" cap="none" spc="-36" normalizeH="0" baseline="0" dirty="0">
              <a:ln>
                <a:noFill/>
              </a:ln>
              <a:solidFill>
                <a:schemeClr val="tx2">
                  <a:lumMod val="75000"/>
                </a:schemeClr>
              </a:solidFill>
              <a:effectLst/>
              <a:uFillTx/>
              <a:sym typeface="Circular Pro"/>
            </a:endParaRPr>
          </a:p>
        </p:txBody>
      </p:sp>
      <p:grpSp>
        <p:nvGrpSpPr>
          <p:cNvPr id="2" name="그룹 1">
            <a:extLst>
              <a:ext uri="{FF2B5EF4-FFF2-40B4-BE49-F238E27FC236}">
                <a16:creationId xmlns:a16="http://schemas.microsoft.com/office/drawing/2014/main" id="{2DDF506A-59B4-4402-A571-B20AEA48BD1B}"/>
              </a:ext>
            </a:extLst>
          </p:cNvPr>
          <p:cNvGrpSpPr/>
          <p:nvPr/>
        </p:nvGrpSpPr>
        <p:grpSpPr>
          <a:xfrm>
            <a:off x="1215880" y="6523893"/>
            <a:ext cx="2676179" cy="2198076"/>
            <a:chOff x="1215880" y="6523893"/>
            <a:chExt cx="2676179" cy="2198076"/>
          </a:xfrm>
        </p:grpSpPr>
        <p:sp>
          <p:nvSpPr>
            <p:cNvPr id="4" name="직사각형 3">
              <a:extLst>
                <a:ext uri="{FF2B5EF4-FFF2-40B4-BE49-F238E27FC236}">
                  <a16:creationId xmlns:a16="http://schemas.microsoft.com/office/drawing/2014/main" id="{EF7910AF-CFEF-405B-A3F5-B78D9AC0BE63}"/>
                </a:ext>
              </a:extLst>
            </p:cNvPr>
            <p:cNvSpPr/>
            <p:nvPr/>
          </p:nvSpPr>
          <p:spPr>
            <a:xfrm flipH="1">
              <a:off x="1215880" y="6523893"/>
              <a:ext cx="2676177" cy="439614"/>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8" name="직사각형 7">
              <a:extLst>
                <a:ext uri="{FF2B5EF4-FFF2-40B4-BE49-F238E27FC236}">
                  <a16:creationId xmlns:a16="http://schemas.microsoft.com/office/drawing/2014/main" id="{0423581A-B9A1-451C-8B3D-95C6CE080DE7}"/>
                </a:ext>
              </a:extLst>
            </p:cNvPr>
            <p:cNvSpPr/>
            <p:nvPr/>
          </p:nvSpPr>
          <p:spPr>
            <a:xfrm flipH="1">
              <a:off x="1215881" y="8282355"/>
              <a:ext cx="2676178" cy="439614"/>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Tree>
    <p:extLst>
      <p:ext uri="{BB962C8B-B14F-4D97-AF65-F5344CB8AC3E}">
        <p14:creationId xmlns:p14="http://schemas.microsoft.com/office/powerpoint/2010/main" val="25478723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38E1C9CA-65DC-4334-A3DB-289844D854DA}"/>
              </a:ext>
            </a:extLst>
          </p:cNvPr>
          <p:cNvSpPr/>
          <p:nvPr/>
        </p:nvSpPr>
        <p:spPr>
          <a:xfrm>
            <a:off x="7691424" y="962602"/>
            <a:ext cx="10116516"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t>http://ubuntu.heejeong.com/confluence/admin/permissions/permissions.action</a:t>
            </a:r>
            <a:endParaRPr kumimoji="0" lang="ko-KR" altLang="en-US" sz="2400" b="1" i="0" strike="noStrike" cap="none" spc="-36" normalizeH="0" baseline="0" dirty="0">
              <a:ln>
                <a:noFill/>
              </a:ln>
              <a:solidFill>
                <a:schemeClr val="tx2">
                  <a:lumMod val="75000"/>
                </a:schemeClr>
              </a:solidFill>
              <a:effectLst/>
              <a:uFillTx/>
              <a:sym typeface="Circular Pro"/>
            </a:endParaRPr>
          </a:p>
        </p:txBody>
      </p:sp>
      <p:grpSp>
        <p:nvGrpSpPr>
          <p:cNvPr id="16" name="그룹 15">
            <a:extLst>
              <a:ext uri="{FF2B5EF4-FFF2-40B4-BE49-F238E27FC236}">
                <a16:creationId xmlns:a16="http://schemas.microsoft.com/office/drawing/2014/main" id="{5D0E4021-3C40-42FD-923C-9A96CB1DD4C2}"/>
              </a:ext>
            </a:extLst>
          </p:cNvPr>
          <p:cNvGrpSpPr/>
          <p:nvPr/>
        </p:nvGrpSpPr>
        <p:grpSpPr>
          <a:xfrm>
            <a:off x="1023257" y="1564268"/>
            <a:ext cx="22355672" cy="12576763"/>
            <a:chOff x="1023257" y="1564268"/>
            <a:chExt cx="22355672" cy="12576763"/>
          </a:xfrm>
        </p:grpSpPr>
        <p:pic>
          <p:nvPicPr>
            <p:cNvPr id="9" name="그림 8">
              <a:extLst>
                <a:ext uri="{FF2B5EF4-FFF2-40B4-BE49-F238E27FC236}">
                  <a16:creationId xmlns:a16="http://schemas.microsoft.com/office/drawing/2014/main" id="{90367D5D-2843-4C6E-9EE8-40B5365DD811}"/>
                </a:ext>
              </a:extLst>
            </p:cNvPr>
            <p:cNvPicPr>
              <a:picLocks noChangeAspect="1"/>
            </p:cNvPicPr>
            <p:nvPr/>
          </p:nvPicPr>
          <p:blipFill>
            <a:blip r:embed="rId3"/>
            <a:stretch>
              <a:fillRect/>
            </a:stretch>
          </p:blipFill>
          <p:spPr>
            <a:xfrm>
              <a:off x="1023257" y="1564268"/>
              <a:ext cx="22355672" cy="12576763"/>
            </a:xfrm>
            <a:prstGeom prst="rect">
              <a:avLst/>
            </a:prstGeom>
          </p:spPr>
        </p:pic>
        <p:sp>
          <p:nvSpPr>
            <p:cNvPr id="11" name="직사각형 10">
              <a:extLst>
                <a:ext uri="{FF2B5EF4-FFF2-40B4-BE49-F238E27FC236}">
                  <a16:creationId xmlns:a16="http://schemas.microsoft.com/office/drawing/2014/main" id="{A4AFE551-500F-4995-AD07-2FFE97F4F4A1}"/>
                </a:ext>
              </a:extLst>
            </p:cNvPr>
            <p:cNvSpPr/>
            <p:nvPr/>
          </p:nvSpPr>
          <p:spPr>
            <a:xfrm flipH="1">
              <a:off x="1221254" y="5472333"/>
              <a:ext cx="2676177" cy="439614"/>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
        <p:nvSpPr>
          <p:cNvPr id="15" name="직사각형 14">
            <a:extLst>
              <a:ext uri="{FF2B5EF4-FFF2-40B4-BE49-F238E27FC236}">
                <a16:creationId xmlns:a16="http://schemas.microsoft.com/office/drawing/2014/main" id="{3E154785-E605-4EC6-8006-71B7C82893E6}"/>
              </a:ext>
            </a:extLst>
          </p:cNvPr>
          <p:cNvSpPr/>
          <p:nvPr/>
        </p:nvSpPr>
        <p:spPr>
          <a:xfrm flipH="1">
            <a:off x="12399793" y="6418386"/>
            <a:ext cx="10460206" cy="3502854"/>
          </a:xfrm>
          <a:prstGeom prst="rect">
            <a:avLst/>
          </a:prstGeom>
          <a:noFill/>
          <a:ln w="76200" cap="flat">
            <a:solidFill>
              <a:schemeClr val="accent1">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nvGrpSpPr>
          <p:cNvPr id="14" name="그룹 13">
            <a:extLst>
              <a:ext uri="{FF2B5EF4-FFF2-40B4-BE49-F238E27FC236}">
                <a16:creationId xmlns:a16="http://schemas.microsoft.com/office/drawing/2014/main" id="{10C568FD-26C0-49BC-90C7-3A724C0B4322}"/>
              </a:ext>
            </a:extLst>
          </p:cNvPr>
          <p:cNvGrpSpPr/>
          <p:nvPr/>
        </p:nvGrpSpPr>
        <p:grpSpPr>
          <a:xfrm>
            <a:off x="1005071" y="1564268"/>
            <a:ext cx="22329321" cy="12879842"/>
            <a:chOff x="4598351" y="1564268"/>
            <a:chExt cx="22329321" cy="12879842"/>
          </a:xfrm>
        </p:grpSpPr>
        <p:pic>
          <p:nvPicPr>
            <p:cNvPr id="7" name="그림 6">
              <a:extLst>
                <a:ext uri="{FF2B5EF4-FFF2-40B4-BE49-F238E27FC236}">
                  <a16:creationId xmlns:a16="http://schemas.microsoft.com/office/drawing/2014/main" id="{81E17B18-2C43-42CE-82CA-D25AB6B5B90C}"/>
                </a:ext>
              </a:extLst>
            </p:cNvPr>
            <p:cNvPicPr>
              <a:picLocks noChangeAspect="1"/>
            </p:cNvPicPr>
            <p:nvPr/>
          </p:nvPicPr>
          <p:blipFill>
            <a:blip r:embed="rId4"/>
            <a:stretch>
              <a:fillRect/>
            </a:stretch>
          </p:blipFill>
          <p:spPr>
            <a:xfrm>
              <a:off x="4598351" y="1564268"/>
              <a:ext cx="22329321" cy="12879842"/>
            </a:xfrm>
            <a:prstGeom prst="rect">
              <a:avLst/>
            </a:prstGeom>
          </p:spPr>
        </p:pic>
        <p:sp>
          <p:nvSpPr>
            <p:cNvPr id="12" name="직사각형 11">
              <a:extLst>
                <a:ext uri="{FF2B5EF4-FFF2-40B4-BE49-F238E27FC236}">
                  <a16:creationId xmlns:a16="http://schemas.microsoft.com/office/drawing/2014/main" id="{C198EC17-24BA-488B-88AF-A73BFEF7D784}"/>
                </a:ext>
              </a:extLst>
            </p:cNvPr>
            <p:cNvSpPr/>
            <p:nvPr/>
          </p:nvSpPr>
          <p:spPr>
            <a:xfrm flipH="1">
              <a:off x="4644071" y="5866227"/>
              <a:ext cx="2676178" cy="439614"/>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
        <p:nvSpPr>
          <p:cNvPr id="17" name="직사각형 16">
            <a:extLst>
              <a:ext uri="{FF2B5EF4-FFF2-40B4-BE49-F238E27FC236}">
                <a16:creationId xmlns:a16="http://schemas.microsoft.com/office/drawing/2014/main" id="{0554298F-8410-47C9-8B97-A9E47F48B235}"/>
              </a:ext>
            </a:extLst>
          </p:cNvPr>
          <p:cNvSpPr/>
          <p:nvPr/>
        </p:nvSpPr>
        <p:spPr>
          <a:xfrm flipH="1">
            <a:off x="13933716" y="5472333"/>
            <a:ext cx="9334180" cy="4172410"/>
          </a:xfrm>
          <a:prstGeom prst="rect">
            <a:avLst/>
          </a:prstGeom>
          <a:noFill/>
          <a:ln w="76200" cap="flat">
            <a:solidFill>
              <a:schemeClr val="accent1">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Tree>
    <p:extLst>
      <p:ext uri="{BB962C8B-B14F-4D97-AF65-F5344CB8AC3E}">
        <p14:creationId xmlns:p14="http://schemas.microsoft.com/office/powerpoint/2010/main" val="11231886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a:t>JIRA</a:t>
            </a:r>
            <a:endParaRPr sz="5400"/>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b="0"/>
              <a:t>Confluence</a:t>
            </a:r>
            <a:endParaRPr sz="5400"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8" y="9207246"/>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10" name="Multi-Use">
            <a:extLst>
              <a:ext uri="{FF2B5EF4-FFF2-40B4-BE49-F238E27FC236}">
                <a16:creationId xmlns:a16="http://schemas.microsoft.com/office/drawing/2014/main" id="{3EA04D19-3A2B-44DC-B7A7-D2C3810B905B}"/>
              </a:ext>
            </a:extLst>
          </p:cNvPr>
          <p:cNvSpPr txBox="1">
            <a:spLocks/>
          </p:cNvSpPr>
          <p:nvPr/>
        </p:nvSpPr>
        <p:spPr>
          <a:xfrm>
            <a:off x="789281" y="9123225"/>
            <a:ext cx="4768732" cy="97526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a:t>Bitbucket</a:t>
            </a:r>
          </a:p>
        </p:txBody>
      </p:sp>
      <p:sp>
        <p:nvSpPr>
          <p:cNvPr id="29" name="Multi-Use">
            <a:extLst>
              <a:ext uri="{FF2B5EF4-FFF2-40B4-BE49-F238E27FC236}">
                <a16:creationId xmlns:a16="http://schemas.microsoft.com/office/drawing/2014/main" id="{30F791DD-E198-4835-AF52-BDC234BDFB1F}"/>
              </a:ext>
            </a:extLst>
          </p:cNvPr>
          <p:cNvSpPr txBox="1">
            <a:spLocks/>
          </p:cNvSpPr>
          <p:nvPr/>
        </p:nvSpPr>
        <p:spPr>
          <a:xfrm>
            <a:off x="789281" y="10972263"/>
            <a:ext cx="4768732" cy="97526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Crowd</a:t>
            </a:r>
          </a:p>
        </p:txBody>
      </p:sp>
      <p:pic>
        <p:nvPicPr>
          <p:cNvPr id="11" name="pasted-image.pdf" descr="pasted-image.pdf">
            <a:extLst>
              <a:ext uri="{FF2B5EF4-FFF2-40B4-BE49-F238E27FC236}">
                <a16:creationId xmlns:a16="http://schemas.microsoft.com/office/drawing/2014/main" id="{55821C21-6F4B-4805-A47C-0B428BBA4B29}"/>
              </a:ext>
            </a:extLst>
          </p:cNvPr>
          <p:cNvPicPr>
            <a:picLocks noChangeAspect="1"/>
          </p:cNvPicPr>
          <p:nvPr/>
        </p:nvPicPr>
        <p:blipFill>
          <a:blip r:embed="rId3"/>
          <a:stretch>
            <a:fillRect/>
          </a:stretch>
        </p:blipFill>
        <p:spPr>
          <a:xfrm>
            <a:off x="12520205" y="684718"/>
            <a:ext cx="6431775" cy="1105828"/>
          </a:xfrm>
          <a:prstGeom prst="rect">
            <a:avLst/>
          </a:prstGeom>
          <a:ln w="12700">
            <a:miter lim="400000"/>
          </a:ln>
        </p:spPr>
      </p:pic>
      <p:sp>
        <p:nvSpPr>
          <p:cNvPr id="13" name="Talking Point…">
            <a:extLst>
              <a:ext uri="{FF2B5EF4-FFF2-40B4-BE49-F238E27FC236}">
                <a16:creationId xmlns:a16="http://schemas.microsoft.com/office/drawing/2014/main" id="{D6BF3E35-A9A6-4B1F-8D2D-96266B651B70}"/>
              </a:ext>
            </a:extLst>
          </p:cNvPr>
          <p:cNvSpPr txBox="1">
            <a:spLocks/>
          </p:cNvSpPr>
          <p:nvPr/>
        </p:nvSpPr>
        <p:spPr>
          <a:xfrm>
            <a:off x="8540827" y="2181058"/>
            <a:ext cx="14390529" cy="10608672"/>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685800" indent="-685800" algn="l" hangingPunct="1">
              <a:buFont typeface="Wingdings" panose="05000000000000000000" pitchFamily="2" charset="2"/>
              <a:buChar char="v"/>
              <a:defRPr sz="6000" spc="-59">
                <a:solidFill>
                  <a:srgbClr val="253858"/>
                </a:solidFill>
              </a:defRPr>
            </a:pPr>
            <a:r>
              <a:rPr lang="en-US" altLang="ko-KR" sz="5400" b="1" spc="-59" dirty="0">
                <a:solidFill>
                  <a:srgbClr val="253858"/>
                </a:solidFill>
              </a:rPr>
              <a:t>Bitbucket</a:t>
            </a:r>
            <a:endParaRPr lang="en-US" altLang="ko-KR" sz="1800" dirty="0">
              <a:solidFill>
                <a:srgbClr val="091E42"/>
              </a:solidFill>
            </a:endParaRPr>
          </a:p>
          <a:p>
            <a:pPr marL="685800" indent="-685800" algn="l" hangingPunct="1">
              <a:buFont typeface="Wingdings" panose="05000000000000000000" pitchFamily="2" charset="2"/>
              <a:buChar char="§"/>
              <a:defRPr sz="4800" b="0" spc="-48">
                <a:solidFill>
                  <a:srgbClr val="091E42"/>
                </a:solidFill>
              </a:defRPr>
            </a:pPr>
            <a:r>
              <a:rPr lang="en-US" altLang="ko-KR" sz="4400" dirty="0">
                <a:solidFill>
                  <a:srgbClr val="091E42"/>
                </a:solidFill>
              </a:rPr>
              <a:t>Bitbucket</a:t>
            </a:r>
            <a:r>
              <a:rPr lang="ko-KR" altLang="en-US" sz="4400" dirty="0">
                <a:solidFill>
                  <a:srgbClr val="091E42"/>
                </a:solidFill>
              </a:rPr>
              <a:t> </a:t>
            </a:r>
            <a:r>
              <a:rPr lang="en-US" altLang="ko-KR" sz="4400" dirty="0">
                <a:solidFill>
                  <a:srgbClr val="091E42"/>
                </a:solidFill>
              </a:rPr>
              <a:t>is</a:t>
            </a:r>
            <a:r>
              <a:rPr lang="ko-KR" altLang="en-US" sz="4400" dirty="0">
                <a:solidFill>
                  <a:srgbClr val="091E42"/>
                </a:solidFill>
              </a:rPr>
              <a:t> </a:t>
            </a:r>
            <a:r>
              <a:rPr lang="en-US" altLang="ko-KR" sz="4400" dirty="0">
                <a:solidFill>
                  <a:srgbClr val="091E42"/>
                </a:solidFill>
              </a:rPr>
              <a:t>one of </a:t>
            </a:r>
            <a:r>
              <a:rPr lang="en-US" altLang="ko-KR" sz="4400" b="1" dirty="0">
                <a:solidFill>
                  <a:srgbClr val="091E42"/>
                </a:solidFill>
              </a:rPr>
              <a:t>Git Server Management Tool</a:t>
            </a:r>
            <a:endParaRPr lang="en-US" altLang="ko-KR" sz="4400" dirty="0">
              <a:solidFill>
                <a:srgbClr val="091E42"/>
              </a:solidFill>
            </a:endParaRPr>
          </a:p>
          <a:p>
            <a:pPr marL="571500" indent="-571500" algn="l" hangingPunct="1">
              <a:buFontTx/>
              <a:buChar char="-"/>
              <a:defRPr sz="4800" b="0" spc="-48">
                <a:solidFill>
                  <a:srgbClr val="091E42"/>
                </a:solidFill>
              </a:defRPr>
            </a:pPr>
            <a:r>
              <a:rPr lang="en-US" altLang="ko-KR" sz="3600" dirty="0">
                <a:solidFill>
                  <a:srgbClr val="091E42"/>
                </a:solidFill>
              </a:rPr>
              <a:t>Core of Bitbucket is </a:t>
            </a:r>
            <a:r>
              <a:rPr lang="en-US" altLang="ko-KR" sz="3600" b="1" dirty="0">
                <a:solidFill>
                  <a:srgbClr val="091E42"/>
                </a:solidFill>
              </a:rPr>
              <a:t>Private Repository, controlling authority, connection with JIRA</a:t>
            </a:r>
          </a:p>
          <a:p>
            <a:pPr marL="571500" indent="-571500" algn="l" hangingPunct="1">
              <a:buFontTx/>
              <a:buChar char="-"/>
              <a:defRPr sz="4800" b="0" spc="-48">
                <a:solidFill>
                  <a:srgbClr val="091E42"/>
                </a:solidFill>
              </a:defRPr>
            </a:pPr>
            <a:endParaRPr lang="en-US" altLang="ko-KR" sz="1800" b="1" dirty="0">
              <a:solidFill>
                <a:srgbClr val="091E42"/>
              </a:solidFill>
            </a:endParaRPr>
          </a:p>
          <a:p>
            <a:pPr marL="571500" indent="-571500" algn="l" hangingPunct="1">
              <a:buFontTx/>
              <a:buChar char="-"/>
              <a:defRPr sz="4800" b="0" spc="-48">
                <a:solidFill>
                  <a:srgbClr val="091E42"/>
                </a:solidFill>
              </a:defRPr>
            </a:pPr>
            <a:endParaRPr lang="en-US" altLang="ko-KR" sz="1800" b="1" dirty="0">
              <a:solidFill>
                <a:srgbClr val="091E42"/>
              </a:solidFill>
            </a:endParaRPr>
          </a:p>
          <a:p>
            <a:pPr marL="685800" indent="-685800" algn="l" hangingPunct="1">
              <a:buFont typeface="Wingdings" panose="05000000000000000000" pitchFamily="2" charset="2"/>
              <a:buChar char="v"/>
              <a:defRPr sz="6000" spc="-59">
                <a:solidFill>
                  <a:srgbClr val="253858"/>
                </a:solidFill>
              </a:defRPr>
            </a:pPr>
            <a:r>
              <a:rPr lang="en-US" altLang="ko-KR" sz="5400" b="1" spc="-59" dirty="0">
                <a:solidFill>
                  <a:srgbClr val="253858"/>
                </a:solidFill>
              </a:rPr>
              <a:t>Bitbucket Functions</a:t>
            </a:r>
          </a:p>
          <a:p>
            <a:pPr marL="685800" indent="-685800" algn="l" hangingPunct="1">
              <a:buFont typeface="Wingdings" panose="05000000000000000000" pitchFamily="2" charset="2"/>
              <a:buChar char="§"/>
              <a:defRPr sz="6000" spc="-59">
                <a:solidFill>
                  <a:srgbClr val="253858"/>
                </a:solidFill>
              </a:defRPr>
            </a:pPr>
            <a:r>
              <a:rPr lang="en-US" altLang="ko-KR" sz="4400" b="1" spc="-59" dirty="0">
                <a:solidFill>
                  <a:srgbClr val="253858"/>
                </a:solidFill>
              </a:rPr>
              <a:t>Git Server Management </a:t>
            </a:r>
          </a:p>
          <a:p>
            <a:pPr marL="571500" indent="-571500" algn="l" hangingPunct="1">
              <a:buFontTx/>
              <a:buChar char="-"/>
              <a:defRPr sz="6000" spc="-59">
                <a:solidFill>
                  <a:srgbClr val="253858"/>
                </a:solidFill>
              </a:defRPr>
            </a:pPr>
            <a:r>
              <a:rPr lang="en-US" altLang="ko-KR" sz="3600" b="1" spc="-59" dirty="0">
                <a:solidFill>
                  <a:srgbClr val="253858"/>
                </a:solidFill>
              </a:rPr>
              <a:t>Monitoring</a:t>
            </a:r>
            <a:r>
              <a:rPr lang="en-US" altLang="ko-KR" sz="3600" spc="-59" dirty="0">
                <a:solidFill>
                  <a:srgbClr val="253858"/>
                </a:solidFill>
              </a:rPr>
              <a:t>: Sources, Commits, Branches, Pull Requests, Forks</a:t>
            </a:r>
            <a:endParaRPr lang="en-US" altLang="ko-KR" sz="1800" spc="-59" dirty="0">
              <a:solidFill>
                <a:srgbClr val="253858"/>
              </a:solidFill>
            </a:endParaRPr>
          </a:p>
          <a:p>
            <a:pPr marL="571500" indent="-571500" algn="l" hangingPunct="1">
              <a:buFontTx/>
              <a:buChar char="-"/>
              <a:defRPr sz="6000" spc="-59">
                <a:solidFill>
                  <a:srgbClr val="253858"/>
                </a:solidFill>
              </a:defRPr>
            </a:pPr>
            <a:r>
              <a:rPr lang="en-US" altLang="ko-KR" sz="3600" b="1" spc="-59" dirty="0">
                <a:solidFill>
                  <a:srgbClr val="253858"/>
                </a:solidFill>
              </a:rPr>
              <a:t>Repository management</a:t>
            </a:r>
            <a:r>
              <a:rPr lang="en-US" altLang="ko-KR" sz="3600" spc="-59" dirty="0">
                <a:solidFill>
                  <a:srgbClr val="253858"/>
                </a:solidFill>
              </a:rPr>
              <a:t>: Clone or fork repository, Compare or P/R(Pull Request)</a:t>
            </a:r>
            <a:endParaRPr lang="en-US" altLang="ko-KR" sz="3600" b="1" spc="-59" dirty="0">
              <a:solidFill>
                <a:srgbClr val="253858"/>
              </a:solidFill>
            </a:endParaRPr>
          </a:p>
          <a:p>
            <a:pPr algn="l" hangingPunct="1">
              <a:defRPr sz="6000" spc="-59">
                <a:solidFill>
                  <a:srgbClr val="253858"/>
                </a:solidFill>
              </a:defRPr>
            </a:pPr>
            <a:endParaRPr lang="en-US" altLang="ko-KR" sz="1800" b="1"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altLang="ko-KR" sz="4400" b="1" spc="-59" dirty="0">
                <a:solidFill>
                  <a:srgbClr val="253858"/>
                </a:solidFill>
              </a:rPr>
              <a:t>Hook</a:t>
            </a:r>
          </a:p>
          <a:p>
            <a:pPr marL="571500" indent="-571500" algn="l" hangingPunct="1">
              <a:buFontTx/>
              <a:buChar char="-"/>
              <a:defRPr sz="6000" spc="-59">
                <a:solidFill>
                  <a:srgbClr val="253858"/>
                </a:solidFill>
              </a:defRPr>
            </a:pPr>
            <a:r>
              <a:rPr lang="en-US" altLang="ko-KR" sz="3600" b="1" spc="-59" dirty="0">
                <a:solidFill>
                  <a:srgbClr val="253858"/>
                </a:solidFill>
              </a:rPr>
              <a:t>Workflow or Integration management</a:t>
            </a:r>
            <a:r>
              <a:rPr lang="en-US" altLang="ko-KR" sz="3600" spc="-59" dirty="0">
                <a:solidFill>
                  <a:srgbClr val="253858"/>
                </a:solidFill>
              </a:rPr>
              <a:t> using Hook</a:t>
            </a:r>
          </a:p>
          <a:p>
            <a:pPr marL="571500" indent="-571500" algn="l" hangingPunct="1">
              <a:buFontTx/>
              <a:buChar char="-"/>
              <a:defRPr sz="6000" spc="-59">
                <a:solidFill>
                  <a:srgbClr val="253858"/>
                </a:solidFill>
              </a:defRPr>
            </a:pPr>
            <a:r>
              <a:rPr lang="en-US" altLang="ko-KR" sz="3600" spc="-59" dirty="0">
                <a:solidFill>
                  <a:srgbClr val="253858"/>
                </a:solidFill>
              </a:rPr>
              <a:t>Ex) connect with Jira </a:t>
            </a:r>
            <a:r>
              <a:rPr lang="en-US" altLang="ko-KR" sz="3600" spc="-59" dirty="0">
                <a:solidFill>
                  <a:srgbClr val="253858"/>
                </a:solidFill>
                <a:sym typeface="Wingdings" panose="05000000000000000000" pitchFamily="2" charset="2"/>
              </a:rPr>
              <a:t> confirm validate issue key </a:t>
            </a:r>
            <a:endParaRPr lang="en-US" altLang="ko-KR" sz="3600" spc="-59" dirty="0">
              <a:solidFill>
                <a:srgbClr val="253858"/>
              </a:solidFill>
            </a:endParaRPr>
          </a:p>
          <a:p>
            <a:pPr algn="l" hangingPunct="1">
              <a:defRPr sz="6000" spc="-59">
                <a:solidFill>
                  <a:srgbClr val="253858"/>
                </a:solidFill>
              </a:defRPr>
            </a:pPr>
            <a:endParaRPr lang="en-US" altLang="ko-KR" sz="1800" b="1" spc="-59" dirty="0">
              <a:solidFill>
                <a:srgbClr val="253858"/>
              </a:solidFill>
            </a:endParaRPr>
          </a:p>
          <a:p>
            <a:pPr marL="685800" indent="-685800" algn="l" hangingPunct="1">
              <a:buFont typeface="Wingdings" panose="05000000000000000000" pitchFamily="2" charset="2"/>
              <a:buChar char="§"/>
              <a:defRPr sz="6000" spc="-59">
                <a:solidFill>
                  <a:srgbClr val="253858"/>
                </a:solidFill>
              </a:defRPr>
            </a:pPr>
            <a:r>
              <a:rPr lang="en-US" altLang="ko-KR" sz="4400" b="1" spc="-59" dirty="0">
                <a:solidFill>
                  <a:srgbClr val="253858"/>
                </a:solidFill>
              </a:rPr>
              <a:t>Permission Control</a:t>
            </a:r>
          </a:p>
          <a:p>
            <a:pPr marL="571500" indent="-571500" algn="l" hangingPunct="1">
              <a:buFontTx/>
              <a:buChar char="-"/>
              <a:defRPr sz="6000" spc="-59">
                <a:solidFill>
                  <a:srgbClr val="253858"/>
                </a:solidFill>
              </a:defRPr>
            </a:pPr>
            <a:r>
              <a:rPr lang="en-US" altLang="ko-KR" sz="3600" spc="-59" dirty="0">
                <a:solidFill>
                  <a:srgbClr val="253858"/>
                </a:solidFill>
              </a:rPr>
              <a:t>Permission Level : Global </a:t>
            </a:r>
            <a:r>
              <a:rPr lang="ko-KR" altLang="en-US" sz="3600" spc="-59" dirty="0">
                <a:solidFill>
                  <a:srgbClr val="253858"/>
                </a:solidFill>
              </a:rPr>
              <a:t>⊃</a:t>
            </a:r>
            <a:r>
              <a:rPr lang="en-US" altLang="ko-KR" sz="3600" spc="-59" dirty="0">
                <a:solidFill>
                  <a:srgbClr val="253858"/>
                </a:solidFill>
              </a:rPr>
              <a:t> Project </a:t>
            </a:r>
            <a:r>
              <a:rPr lang="ko-KR" altLang="en-US" sz="3600" spc="-59" dirty="0">
                <a:solidFill>
                  <a:srgbClr val="253858"/>
                </a:solidFill>
              </a:rPr>
              <a:t>⊃ </a:t>
            </a:r>
            <a:r>
              <a:rPr lang="en-US" altLang="ko-KR" sz="3600" spc="-59" dirty="0">
                <a:solidFill>
                  <a:srgbClr val="253858"/>
                </a:solidFill>
              </a:rPr>
              <a:t>Repository </a:t>
            </a:r>
            <a:r>
              <a:rPr lang="ko-KR" altLang="en-US" sz="3600" spc="-59" dirty="0">
                <a:solidFill>
                  <a:srgbClr val="253858"/>
                </a:solidFill>
              </a:rPr>
              <a:t>⊃</a:t>
            </a:r>
            <a:r>
              <a:rPr lang="en-US" altLang="ko-KR" sz="3600" spc="-59" dirty="0">
                <a:solidFill>
                  <a:srgbClr val="253858"/>
                </a:solidFill>
              </a:rPr>
              <a:t> Branch</a:t>
            </a:r>
          </a:p>
          <a:p>
            <a:pPr marL="571500" indent="-571500" algn="l" hangingPunct="1">
              <a:buFontTx/>
              <a:buChar char="-"/>
              <a:defRPr sz="6000" spc="-59">
                <a:solidFill>
                  <a:srgbClr val="253858"/>
                </a:solidFill>
              </a:defRPr>
            </a:pPr>
            <a:r>
              <a:rPr lang="en-US" altLang="ko-KR" sz="3600" spc="-59" dirty="0">
                <a:solidFill>
                  <a:srgbClr val="253858"/>
                </a:solidFill>
              </a:rPr>
              <a:t>Permissions </a:t>
            </a:r>
            <a:r>
              <a:rPr lang="en-US" altLang="ko-KR" sz="3600" b="1" spc="-59" dirty="0">
                <a:solidFill>
                  <a:srgbClr val="253858"/>
                </a:solidFill>
              </a:rPr>
              <a:t>may not be inherited</a:t>
            </a:r>
            <a:r>
              <a:rPr lang="en-US" altLang="ko-KR" sz="3600" spc="-59" dirty="0">
                <a:solidFill>
                  <a:srgbClr val="253858"/>
                </a:solidFill>
              </a:rPr>
              <a:t>. </a:t>
            </a:r>
            <a:r>
              <a:rPr lang="en-US" altLang="ko-KR" sz="3600" spc="-59" dirty="0">
                <a:solidFill>
                  <a:srgbClr val="253858"/>
                </a:solidFill>
                <a:sym typeface="Wingdings" panose="05000000000000000000" pitchFamily="2" charset="2"/>
              </a:rPr>
              <a:t> independent settings</a:t>
            </a:r>
            <a:endParaRPr lang="en-US" altLang="ko-KR" sz="3600" spc="-59" dirty="0">
              <a:solidFill>
                <a:srgbClr val="253858"/>
              </a:solidFill>
            </a:endParaRPr>
          </a:p>
        </p:txBody>
      </p:sp>
      <p:sp>
        <p:nvSpPr>
          <p:cNvPr id="15" name="Clarify usage">
            <a:extLst>
              <a:ext uri="{FF2B5EF4-FFF2-40B4-BE49-F238E27FC236}">
                <a16:creationId xmlns:a16="http://schemas.microsoft.com/office/drawing/2014/main" id="{CCD6EFEF-CB5D-4772-89C7-7EC0A58FF4A0}"/>
              </a:ext>
            </a:extLst>
          </p:cNvPr>
          <p:cNvSpPr>
            <a:spLocks noGrp="1"/>
          </p:cNvSpPr>
          <p:nvPr>
            <p:ph type="body" idx="13"/>
          </p:nvPr>
        </p:nvSpPr>
        <p:spPr>
          <a:xfrm>
            <a:off x="543499" y="1000928"/>
            <a:ext cx="5378332" cy="2305688"/>
          </a:xfrm>
          <a:prstGeom prst="rect">
            <a:avLst/>
          </a:prstGeom>
        </p:spPr>
        <p:txBody>
          <a:bodyPr/>
          <a:lstStyle/>
          <a:p>
            <a:r>
              <a:rPr lang="en-US" sz="7200" dirty="0"/>
              <a:t>Administrator functions</a:t>
            </a:r>
          </a:p>
        </p:txBody>
      </p:sp>
    </p:spTree>
    <p:extLst>
      <p:ext uri="{BB962C8B-B14F-4D97-AF65-F5344CB8AC3E}">
        <p14:creationId xmlns:p14="http://schemas.microsoft.com/office/powerpoint/2010/main" val="62050041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35BFBB3-46CA-4EA1-9F4A-AA10D5015897}"/>
              </a:ext>
            </a:extLst>
          </p:cNvPr>
          <p:cNvPicPr>
            <a:picLocks noChangeAspect="1"/>
          </p:cNvPicPr>
          <p:nvPr/>
        </p:nvPicPr>
        <p:blipFill>
          <a:blip r:embed="rId3"/>
          <a:stretch>
            <a:fillRect/>
          </a:stretch>
        </p:blipFill>
        <p:spPr>
          <a:xfrm>
            <a:off x="1021738" y="1557190"/>
            <a:ext cx="22330631" cy="13068412"/>
          </a:xfrm>
          <a:prstGeom prst="rect">
            <a:avLst/>
          </a:prstGeom>
        </p:spPr>
      </p:pic>
      <p:sp>
        <p:nvSpPr>
          <p:cNvPr id="36" name="직사각형 35">
            <a:extLst>
              <a:ext uri="{FF2B5EF4-FFF2-40B4-BE49-F238E27FC236}">
                <a16:creationId xmlns:a16="http://schemas.microsoft.com/office/drawing/2014/main" id="{B366CCBB-F37F-4657-A617-012BB1796907}"/>
              </a:ext>
            </a:extLst>
          </p:cNvPr>
          <p:cNvSpPr/>
          <p:nvPr/>
        </p:nvSpPr>
        <p:spPr>
          <a:xfrm>
            <a:off x="7691424" y="962602"/>
            <a:ext cx="9823397"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t>http://ubuntu.heejeong.com/bitbucket/projects/TEST/dadmi97/browse</a:t>
            </a:r>
            <a:endParaRPr kumimoji="0" lang="ko-KR" altLang="en-US" sz="2400" b="1" i="0" strike="noStrike" cap="none" spc="-36" normalizeH="0" baseline="0" dirty="0">
              <a:ln>
                <a:noFill/>
              </a:ln>
              <a:solidFill>
                <a:schemeClr val="tx2">
                  <a:lumMod val="75000"/>
                </a:schemeClr>
              </a:solidFill>
              <a:effectLst/>
              <a:uFillTx/>
              <a:sym typeface="Circular Pro"/>
            </a:endParaRPr>
          </a:p>
        </p:txBody>
      </p:sp>
      <p:grpSp>
        <p:nvGrpSpPr>
          <p:cNvPr id="11" name="그룹 10">
            <a:extLst>
              <a:ext uri="{FF2B5EF4-FFF2-40B4-BE49-F238E27FC236}">
                <a16:creationId xmlns:a16="http://schemas.microsoft.com/office/drawing/2014/main" id="{A24958E6-864F-4351-883E-13989DA73C3D}"/>
              </a:ext>
            </a:extLst>
          </p:cNvPr>
          <p:cNvGrpSpPr/>
          <p:nvPr/>
        </p:nvGrpSpPr>
        <p:grpSpPr>
          <a:xfrm>
            <a:off x="1202397" y="2904641"/>
            <a:ext cx="6783362" cy="2734364"/>
            <a:chOff x="1202397" y="2904641"/>
            <a:chExt cx="6783362" cy="2734364"/>
          </a:xfrm>
        </p:grpSpPr>
        <p:sp>
          <p:nvSpPr>
            <p:cNvPr id="5" name="직사각형 4">
              <a:extLst>
                <a:ext uri="{FF2B5EF4-FFF2-40B4-BE49-F238E27FC236}">
                  <a16:creationId xmlns:a16="http://schemas.microsoft.com/office/drawing/2014/main" id="{B7523FC2-556A-4D78-B71F-B8A8B977FD61}"/>
                </a:ext>
              </a:extLst>
            </p:cNvPr>
            <p:cNvSpPr/>
            <p:nvPr/>
          </p:nvSpPr>
          <p:spPr>
            <a:xfrm>
              <a:off x="1842206" y="2904641"/>
              <a:ext cx="22936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dirty="0">
                  <a:ln>
                    <a:noFill/>
                  </a:ln>
                  <a:solidFill>
                    <a:schemeClr val="tx1"/>
                  </a:solidFill>
                  <a:effectLst/>
                  <a:highlight>
                    <a:srgbClr val="FFFF00"/>
                  </a:highlight>
                  <a:uFillTx/>
                  <a:latin typeface="+mn-lt"/>
                  <a:ea typeface="+mn-ea"/>
                  <a:cs typeface="+mn-cs"/>
                  <a:sym typeface="Circular Pro"/>
                </a:rPr>
                <a:t>clone</a:t>
              </a:r>
              <a:endParaRPr kumimoji="0" lang="ko-KR" altLang="en-US" sz="2800" b="1" i="0" u="none" strike="noStrike" cap="none" spc="-36" normalizeH="0" baseline="0" dirty="0">
                <a:ln>
                  <a:noFill/>
                </a:ln>
                <a:solidFill>
                  <a:schemeClr val="tx1"/>
                </a:solidFill>
                <a:effectLst/>
                <a:highlight>
                  <a:srgbClr val="FFFF00"/>
                </a:highlight>
                <a:uFillTx/>
                <a:latin typeface="+mn-lt"/>
                <a:ea typeface="+mn-ea"/>
                <a:cs typeface="+mn-cs"/>
                <a:sym typeface="Circular Pro"/>
              </a:endParaRPr>
            </a:p>
          </p:txBody>
        </p:sp>
        <p:sp>
          <p:nvSpPr>
            <p:cNvPr id="12" name="직사각형 11">
              <a:extLst>
                <a:ext uri="{FF2B5EF4-FFF2-40B4-BE49-F238E27FC236}">
                  <a16:creationId xmlns:a16="http://schemas.microsoft.com/office/drawing/2014/main" id="{DB68D384-D1A5-4485-97A2-560119C2E51F}"/>
                </a:ext>
              </a:extLst>
            </p:cNvPr>
            <p:cNvSpPr/>
            <p:nvPr/>
          </p:nvSpPr>
          <p:spPr>
            <a:xfrm>
              <a:off x="1842206" y="3452987"/>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dirty="0">
                  <a:ln>
                    <a:noFill/>
                  </a:ln>
                  <a:solidFill>
                    <a:schemeClr val="tx1"/>
                  </a:solidFill>
                  <a:effectLst/>
                  <a:highlight>
                    <a:srgbClr val="FFFF00"/>
                  </a:highlight>
                  <a:uFillTx/>
                  <a:latin typeface="+mn-lt"/>
                  <a:ea typeface="+mn-ea"/>
                  <a:cs typeface="+mn-cs"/>
                  <a:sym typeface="Circular Pro"/>
                </a:rPr>
                <a:t>Create branch</a:t>
              </a:r>
              <a:endParaRPr kumimoji="0" lang="ko-KR" altLang="en-US" sz="2800" b="1" i="0" u="none" strike="noStrike" cap="none" spc="-36" normalizeH="0" baseline="0" dirty="0">
                <a:ln>
                  <a:noFill/>
                </a:ln>
                <a:solidFill>
                  <a:schemeClr val="tx1"/>
                </a:solidFill>
                <a:effectLst/>
                <a:highlight>
                  <a:srgbClr val="FFFF00"/>
                </a:highlight>
                <a:uFillTx/>
                <a:latin typeface="+mn-lt"/>
                <a:ea typeface="+mn-ea"/>
                <a:cs typeface="+mn-cs"/>
                <a:sym typeface="Circular Pro"/>
              </a:endParaRPr>
            </a:p>
          </p:txBody>
        </p:sp>
        <p:sp>
          <p:nvSpPr>
            <p:cNvPr id="14" name="직사각형 13">
              <a:extLst>
                <a:ext uri="{FF2B5EF4-FFF2-40B4-BE49-F238E27FC236}">
                  <a16:creationId xmlns:a16="http://schemas.microsoft.com/office/drawing/2014/main" id="{724EF1E7-B446-47AA-8B26-9A04431188B8}"/>
                </a:ext>
              </a:extLst>
            </p:cNvPr>
            <p:cNvSpPr/>
            <p:nvPr/>
          </p:nvSpPr>
          <p:spPr>
            <a:xfrm>
              <a:off x="1202397" y="3513773"/>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15" name="직사각형 14">
              <a:extLst>
                <a:ext uri="{FF2B5EF4-FFF2-40B4-BE49-F238E27FC236}">
                  <a16:creationId xmlns:a16="http://schemas.microsoft.com/office/drawing/2014/main" id="{D8C6F8AD-03A6-4250-A664-A335CD37BC3F}"/>
                </a:ext>
              </a:extLst>
            </p:cNvPr>
            <p:cNvSpPr/>
            <p:nvPr/>
          </p:nvSpPr>
          <p:spPr>
            <a:xfrm>
              <a:off x="1213400" y="4060529"/>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16" name="직사각형 15">
              <a:extLst>
                <a:ext uri="{FF2B5EF4-FFF2-40B4-BE49-F238E27FC236}">
                  <a16:creationId xmlns:a16="http://schemas.microsoft.com/office/drawing/2014/main" id="{E6524BC9-7785-4B8E-958A-054D9D6D0D62}"/>
                </a:ext>
              </a:extLst>
            </p:cNvPr>
            <p:cNvSpPr/>
            <p:nvPr/>
          </p:nvSpPr>
          <p:spPr>
            <a:xfrm>
              <a:off x="1214572" y="4585151"/>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17" name="직사각형 16">
              <a:extLst>
                <a:ext uri="{FF2B5EF4-FFF2-40B4-BE49-F238E27FC236}">
                  <a16:creationId xmlns:a16="http://schemas.microsoft.com/office/drawing/2014/main" id="{22B291F6-5993-4F5F-A60B-979FA58D1D82}"/>
                </a:ext>
              </a:extLst>
            </p:cNvPr>
            <p:cNvSpPr/>
            <p:nvPr/>
          </p:nvSpPr>
          <p:spPr>
            <a:xfrm>
              <a:off x="1217637" y="5134325"/>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6" name="직사각형 25">
              <a:extLst>
                <a:ext uri="{FF2B5EF4-FFF2-40B4-BE49-F238E27FC236}">
                  <a16:creationId xmlns:a16="http://schemas.microsoft.com/office/drawing/2014/main" id="{141216A2-0358-4604-A095-CDF7AF5F2A61}"/>
                </a:ext>
              </a:extLst>
            </p:cNvPr>
            <p:cNvSpPr/>
            <p:nvPr/>
          </p:nvSpPr>
          <p:spPr>
            <a:xfrm>
              <a:off x="1831633" y="4001333"/>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dirty="0">
                  <a:ln>
                    <a:noFill/>
                  </a:ln>
                  <a:solidFill>
                    <a:schemeClr val="tx1"/>
                  </a:solidFill>
                  <a:effectLst/>
                  <a:highlight>
                    <a:srgbClr val="FFFF00"/>
                  </a:highlight>
                  <a:uFillTx/>
                  <a:latin typeface="+mn-lt"/>
                  <a:ea typeface="+mn-ea"/>
                  <a:cs typeface="+mn-cs"/>
                  <a:sym typeface="Circular Pro"/>
                </a:rPr>
                <a:t>Create pull request</a:t>
              </a:r>
              <a:endParaRPr kumimoji="0" lang="ko-KR" altLang="en-US" sz="2800" b="1" i="0" u="none" strike="noStrike" cap="none" spc="-36" normalizeH="0" baseline="0" dirty="0">
                <a:ln>
                  <a:noFill/>
                </a:ln>
                <a:solidFill>
                  <a:schemeClr val="tx1"/>
                </a:solidFill>
                <a:effectLst/>
                <a:highlight>
                  <a:srgbClr val="FFFF00"/>
                </a:highlight>
                <a:uFillTx/>
                <a:latin typeface="+mn-lt"/>
                <a:ea typeface="+mn-ea"/>
                <a:cs typeface="+mn-cs"/>
                <a:sym typeface="Circular Pro"/>
              </a:endParaRPr>
            </a:p>
          </p:txBody>
        </p:sp>
        <p:sp>
          <p:nvSpPr>
            <p:cNvPr id="27" name="직사각형 26">
              <a:extLst>
                <a:ext uri="{FF2B5EF4-FFF2-40B4-BE49-F238E27FC236}">
                  <a16:creationId xmlns:a16="http://schemas.microsoft.com/office/drawing/2014/main" id="{81CE6769-F85B-40AA-8C0E-F8EE9AB71930}"/>
                </a:ext>
              </a:extLst>
            </p:cNvPr>
            <p:cNvSpPr/>
            <p:nvPr/>
          </p:nvSpPr>
          <p:spPr>
            <a:xfrm>
              <a:off x="1831633" y="4559204"/>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dirty="0">
                  <a:ln>
                    <a:noFill/>
                  </a:ln>
                  <a:solidFill>
                    <a:schemeClr val="tx1"/>
                  </a:solidFill>
                  <a:effectLst/>
                  <a:highlight>
                    <a:srgbClr val="FFFF00"/>
                  </a:highlight>
                  <a:uFillTx/>
                  <a:latin typeface="+mn-lt"/>
                  <a:ea typeface="+mn-ea"/>
                  <a:cs typeface="+mn-cs"/>
                  <a:sym typeface="Circular Pro"/>
                </a:rPr>
                <a:t>Create fork</a:t>
              </a:r>
              <a:endParaRPr kumimoji="0" lang="ko-KR" altLang="en-US" sz="2800" b="1" i="0" u="none" strike="noStrike" cap="none" spc="-36" normalizeH="0" baseline="0" dirty="0">
                <a:ln>
                  <a:noFill/>
                </a:ln>
                <a:solidFill>
                  <a:schemeClr val="tx1"/>
                </a:solidFill>
                <a:effectLst/>
                <a:highlight>
                  <a:srgbClr val="FFFF00"/>
                </a:highlight>
                <a:uFillTx/>
                <a:latin typeface="+mn-lt"/>
                <a:ea typeface="+mn-ea"/>
                <a:cs typeface="+mn-cs"/>
                <a:sym typeface="Circular Pro"/>
              </a:endParaRPr>
            </a:p>
          </p:txBody>
        </p:sp>
        <p:sp>
          <p:nvSpPr>
            <p:cNvPr id="34" name="직사각형 33">
              <a:extLst>
                <a:ext uri="{FF2B5EF4-FFF2-40B4-BE49-F238E27FC236}">
                  <a16:creationId xmlns:a16="http://schemas.microsoft.com/office/drawing/2014/main" id="{59B13AF7-0837-4DB1-AF8D-391BC63D08E8}"/>
                </a:ext>
              </a:extLst>
            </p:cNvPr>
            <p:cNvSpPr/>
            <p:nvPr/>
          </p:nvSpPr>
          <p:spPr>
            <a:xfrm>
              <a:off x="1842206" y="5105526"/>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dirty="0">
                  <a:ln>
                    <a:noFill/>
                  </a:ln>
                  <a:solidFill>
                    <a:schemeClr val="tx1"/>
                  </a:solidFill>
                  <a:effectLst/>
                  <a:highlight>
                    <a:srgbClr val="FFFF00"/>
                  </a:highlight>
                  <a:uFillTx/>
                  <a:latin typeface="+mn-lt"/>
                  <a:ea typeface="+mn-ea"/>
                  <a:cs typeface="+mn-cs"/>
                  <a:sym typeface="Circular Pro"/>
                </a:rPr>
                <a:t>Compare</a:t>
              </a:r>
              <a:endParaRPr kumimoji="0" lang="ko-KR" altLang="en-US" sz="2800" b="1" i="0" u="none" strike="noStrike" cap="none" spc="-36" normalizeH="0" baseline="0" dirty="0">
                <a:ln>
                  <a:noFill/>
                </a:ln>
                <a:solidFill>
                  <a:schemeClr val="tx1"/>
                </a:solidFill>
                <a:effectLst/>
                <a:highlight>
                  <a:srgbClr val="FFFF00"/>
                </a:highlight>
                <a:uFillTx/>
                <a:latin typeface="+mn-lt"/>
                <a:ea typeface="+mn-ea"/>
                <a:cs typeface="+mn-cs"/>
                <a:sym typeface="Circular Pro"/>
              </a:endParaRPr>
            </a:p>
          </p:txBody>
        </p:sp>
        <p:sp>
          <p:nvSpPr>
            <p:cNvPr id="37" name="직사각형 36">
              <a:extLst>
                <a:ext uri="{FF2B5EF4-FFF2-40B4-BE49-F238E27FC236}">
                  <a16:creationId xmlns:a16="http://schemas.microsoft.com/office/drawing/2014/main" id="{27F2CADD-8608-4903-869E-053959291247}"/>
                </a:ext>
              </a:extLst>
            </p:cNvPr>
            <p:cNvSpPr/>
            <p:nvPr/>
          </p:nvSpPr>
          <p:spPr>
            <a:xfrm>
              <a:off x="1204411" y="2968700"/>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39" name="직사각형 38">
              <a:extLst>
                <a:ext uri="{FF2B5EF4-FFF2-40B4-BE49-F238E27FC236}">
                  <a16:creationId xmlns:a16="http://schemas.microsoft.com/office/drawing/2014/main" id="{83946A5B-7993-43FA-8BF4-3754AC220C7A}"/>
                </a:ext>
              </a:extLst>
            </p:cNvPr>
            <p:cNvSpPr/>
            <p:nvPr/>
          </p:nvSpPr>
          <p:spPr>
            <a:xfrm>
              <a:off x="4874966" y="2959810"/>
              <a:ext cx="2293694" cy="47192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ko-KR" altLang="en-US" sz="2400" b="1" spc="-36" dirty="0">
                  <a:solidFill>
                    <a:schemeClr val="bg1">
                      <a:lumMod val="75000"/>
                    </a:schemeClr>
                  </a:solidFill>
                  <a:highlight>
                    <a:srgbClr val="C0C0C0"/>
                  </a:highlight>
                </a:rPr>
                <a:t>저장소 복제</a:t>
              </a:r>
              <a:endParaRPr kumimoji="0" lang="ko-KR" altLang="en-US" sz="2400" b="1" i="0" u="none" strike="noStrike" cap="none" spc="-36" normalizeH="0" baseline="0" dirty="0">
                <a:ln>
                  <a:noFill/>
                </a:ln>
                <a:solidFill>
                  <a:schemeClr val="bg1">
                    <a:lumMod val="75000"/>
                  </a:schemeClr>
                </a:solidFill>
                <a:effectLst/>
                <a:highlight>
                  <a:srgbClr val="C0C0C0"/>
                </a:highlight>
                <a:uFillTx/>
                <a:sym typeface="Circular Pro"/>
              </a:endParaRPr>
            </a:p>
          </p:txBody>
        </p:sp>
        <p:sp>
          <p:nvSpPr>
            <p:cNvPr id="40" name="직사각형 39">
              <a:extLst>
                <a:ext uri="{FF2B5EF4-FFF2-40B4-BE49-F238E27FC236}">
                  <a16:creationId xmlns:a16="http://schemas.microsoft.com/office/drawing/2014/main" id="{FA4022EA-5C78-4AAC-A00A-B51ADE35392F}"/>
                </a:ext>
              </a:extLst>
            </p:cNvPr>
            <p:cNvSpPr/>
            <p:nvPr/>
          </p:nvSpPr>
          <p:spPr>
            <a:xfrm>
              <a:off x="4874966" y="3508156"/>
              <a:ext cx="2903294" cy="47192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400" b="1" i="0" u="none" strike="noStrike" cap="none" spc="-36" normalizeH="0" baseline="0" dirty="0" err="1">
                  <a:ln>
                    <a:noFill/>
                  </a:ln>
                  <a:solidFill>
                    <a:schemeClr val="bg1">
                      <a:lumMod val="75000"/>
                    </a:schemeClr>
                  </a:solidFill>
                  <a:effectLst/>
                  <a:highlight>
                    <a:srgbClr val="C0C0C0"/>
                  </a:highlight>
                  <a:uFillTx/>
                  <a:latin typeface="+mn-lt"/>
                  <a:ea typeface="+mn-ea"/>
                  <a:cs typeface="+mn-cs"/>
                  <a:sym typeface="Circular Pro"/>
                </a:rPr>
                <a:t>브랜치</a:t>
              </a:r>
              <a:r>
                <a:rPr kumimoji="0" lang="ko-KR" altLang="en-US" sz="2400" b="1" i="0" u="none" strike="noStrike" cap="none" spc="-36" normalizeH="0" baseline="0" dirty="0">
                  <a:ln>
                    <a:noFill/>
                  </a:ln>
                  <a:solidFill>
                    <a:schemeClr val="bg1">
                      <a:lumMod val="75000"/>
                    </a:schemeClr>
                  </a:solidFill>
                  <a:effectLst/>
                  <a:highlight>
                    <a:srgbClr val="C0C0C0"/>
                  </a:highlight>
                  <a:uFillTx/>
                  <a:latin typeface="+mn-lt"/>
                  <a:ea typeface="+mn-ea"/>
                  <a:cs typeface="+mn-cs"/>
                  <a:sym typeface="Circular Pro"/>
                </a:rPr>
                <a:t> 생성</a:t>
              </a:r>
            </a:p>
          </p:txBody>
        </p:sp>
        <p:sp>
          <p:nvSpPr>
            <p:cNvPr id="41" name="직사각형 40">
              <a:extLst>
                <a:ext uri="{FF2B5EF4-FFF2-40B4-BE49-F238E27FC236}">
                  <a16:creationId xmlns:a16="http://schemas.microsoft.com/office/drawing/2014/main" id="{D5A6ACE0-6874-4EBE-8710-2FAA44408A4C}"/>
                </a:ext>
              </a:extLst>
            </p:cNvPr>
            <p:cNvSpPr/>
            <p:nvPr/>
          </p:nvSpPr>
          <p:spPr>
            <a:xfrm>
              <a:off x="4864393" y="4056502"/>
              <a:ext cx="2903294" cy="47192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2400" b="1" spc="-36" dirty="0">
                  <a:solidFill>
                    <a:schemeClr val="bg1">
                      <a:lumMod val="75000"/>
                    </a:schemeClr>
                  </a:solidFill>
                  <a:highlight>
                    <a:srgbClr val="C0C0C0"/>
                  </a:highlight>
                </a:rPr>
                <a:t>Pull/Request</a:t>
              </a:r>
              <a:r>
                <a:rPr lang="ko-KR" altLang="en-US" sz="2400" b="1" spc="-36" dirty="0">
                  <a:solidFill>
                    <a:schemeClr val="bg1">
                      <a:lumMod val="75000"/>
                    </a:schemeClr>
                  </a:solidFill>
                  <a:highlight>
                    <a:srgbClr val="C0C0C0"/>
                  </a:highlight>
                </a:rPr>
                <a:t> 생성</a:t>
              </a:r>
              <a:endParaRPr kumimoji="0" lang="ko-KR" altLang="en-US" sz="2400" b="1" i="0" u="none" strike="noStrike" cap="none" spc="-36" normalizeH="0" baseline="0" dirty="0">
                <a:ln>
                  <a:noFill/>
                </a:ln>
                <a:solidFill>
                  <a:schemeClr val="bg1">
                    <a:lumMod val="75000"/>
                  </a:schemeClr>
                </a:solidFill>
                <a:effectLst/>
                <a:highlight>
                  <a:srgbClr val="C0C0C0"/>
                </a:highlight>
                <a:uFillTx/>
                <a:sym typeface="Circular Pro"/>
              </a:endParaRPr>
            </a:p>
          </p:txBody>
        </p:sp>
        <p:sp>
          <p:nvSpPr>
            <p:cNvPr id="42" name="직사각형 41">
              <a:extLst>
                <a:ext uri="{FF2B5EF4-FFF2-40B4-BE49-F238E27FC236}">
                  <a16:creationId xmlns:a16="http://schemas.microsoft.com/office/drawing/2014/main" id="{320E6CC7-E5C1-4690-A965-9875E220AFDD}"/>
                </a:ext>
              </a:extLst>
            </p:cNvPr>
            <p:cNvSpPr/>
            <p:nvPr/>
          </p:nvSpPr>
          <p:spPr>
            <a:xfrm>
              <a:off x="4864392" y="4614373"/>
              <a:ext cx="3121367" cy="47192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400" b="1" i="0" u="none" strike="noStrike" cap="none" spc="-36" normalizeH="0" baseline="0">
                  <a:ln>
                    <a:noFill/>
                  </a:ln>
                  <a:solidFill>
                    <a:schemeClr val="bg1">
                      <a:lumMod val="75000"/>
                    </a:schemeClr>
                  </a:solidFill>
                  <a:effectLst/>
                  <a:highlight>
                    <a:srgbClr val="C0C0C0"/>
                  </a:highlight>
                  <a:uFillTx/>
                  <a:latin typeface="+mn-lt"/>
                  <a:ea typeface="+mn-ea"/>
                  <a:cs typeface="+mn-cs"/>
                  <a:sym typeface="Circular Pro"/>
                </a:rPr>
                <a:t>개인 저장소로 복제</a:t>
              </a:r>
              <a:endParaRPr kumimoji="0" lang="ko-KR" altLang="en-US" sz="2400" b="1" i="0" u="none" strike="noStrike" cap="none" spc="-36" normalizeH="0" baseline="0" dirty="0">
                <a:ln>
                  <a:noFill/>
                </a:ln>
                <a:solidFill>
                  <a:schemeClr val="bg1">
                    <a:lumMod val="75000"/>
                  </a:schemeClr>
                </a:solidFill>
                <a:effectLst/>
                <a:highlight>
                  <a:srgbClr val="C0C0C0"/>
                </a:highlight>
                <a:uFillTx/>
                <a:latin typeface="+mn-lt"/>
                <a:ea typeface="+mn-ea"/>
                <a:cs typeface="+mn-cs"/>
                <a:sym typeface="Circular Pro"/>
              </a:endParaRPr>
            </a:p>
          </p:txBody>
        </p:sp>
        <p:sp>
          <p:nvSpPr>
            <p:cNvPr id="47" name="직사각형 46">
              <a:extLst>
                <a:ext uri="{FF2B5EF4-FFF2-40B4-BE49-F238E27FC236}">
                  <a16:creationId xmlns:a16="http://schemas.microsoft.com/office/drawing/2014/main" id="{DAA0B50E-EEA1-437D-97BB-4AE2372C6E59}"/>
                </a:ext>
              </a:extLst>
            </p:cNvPr>
            <p:cNvSpPr/>
            <p:nvPr/>
          </p:nvSpPr>
          <p:spPr>
            <a:xfrm>
              <a:off x="4874966" y="5160695"/>
              <a:ext cx="2903294" cy="47192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ko-KR" altLang="en-US" sz="2400" b="1" spc="-36" dirty="0">
                  <a:solidFill>
                    <a:schemeClr val="bg1">
                      <a:lumMod val="75000"/>
                    </a:schemeClr>
                  </a:solidFill>
                  <a:highlight>
                    <a:srgbClr val="C0C0C0"/>
                  </a:highlight>
                </a:rPr>
                <a:t>소스 비교</a:t>
              </a:r>
              <a:endParaRPr kumimoji="0" lang="ko-KR" altLang="en-US" sz="2400" b="1" i="0" u="none" strike="noStrike" cap="none" spc="-36" normalizeH="0" baseline="0" dirty="0">
                <a:ln>
                  <a:noFill/>
                </a:ln>
                <a:solidFill>
                  <a:schemeClr val="bg1">
                    <a:lumMod val="75000"/>
                  </a:schemeClr>
                </a:solidFill>
                <a:effectLst/>
                <a:highlight>
                  <a:srgbClr val="C0C0C0"/>
                </a:highlight>
                <a:uFillTx/>
                <a:sym typeface="Circular Pro"/>
              </a:endParaRPr>
            </a:p>
          </p:txBody>
        </p:sp>
      </p:grpSp>
      <p:grpSp>
        <p:nvGrpSpPr>
          <p:cNvPr id="13" name="그룹 12">
            <a:extLst>
              <a:ext uri="{FF2B5EF4-FFF2-40B4-BE49-F238E27FC236}">
                <a16:creationId xmlns:a16="http://schemas.microsoft.com/office/drawing/2014/main" id="{1B89DFE1-669C-4A1A-B9C6-76B81ED99DE2}"/>
              </a:ext>
            </a:extLst>
          </p:cNvPr>
          <p:cNvGrpSpPr/>
          <p:nvPr/>
        </p:nvGrpSpPr>
        <p:grpSpPr>
          <a:xfrm>
            <a:off x="1187156" y="5866779"/>
            <a:ext cx="6635120" cy="2654307"/>
            <a:chOff x="1187156" y="5866779"/>
            <a:chExt cx="6635120" cy="2654307"/>
          </a:xfrm>
        </p:grpSpPr>
        <p:sp>
          <p:nvSpPr>
            <p:cNvPr id="18" name="직사각형 17">
              <a:extLst>
                <a:ext uri="{FF2B5EF4-FFF2-40B4-BE49-F238E27FC236}">
                  <a16:creationId xmlns:a16="http://schemas.microsoft.com/office/drawing/2014/main" id="{774D5306-ABD5-4460-9491-96711DA7D7F4}"/>
                </a:ext>
              </a:extLst>
            </p:cNvPr>
            <p:cNvSpPr/>
            <p:nvPr/>
          </p:nvSpPr>
          <p:spPr>
            <a:xfrm>
              <a:off x="1187156" y="5902737"/>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1" name="직사각형 20">
              <a:extLst>
                <a:ext uri="{FF2B5EF4-FFF2-40B4-BE49-F238E27FC236}">
                  <a16:creationId xmlns:a16="http://schemas.microsoft.com/office/drawing/2014/main" id="{98978004-F654-49BD-8B30-9F70185E5A03}"/>
                </a:ext>
              </a:extLst>
            </p:cNvPr>
            <p:cNvSpPr/>
            <p:nvPr/>
          </p:nvSpPr>
          <p:spPr>
            <a:xfrm>
              <a:off x="1198160" y="6441948"/>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2" name="직사각형 21">
              <a:extLst>
                <a:ext uri="{FF2B5EF4-FFF2-40B4-BE49-F238E27FC236}">
                  <a16:creationId xmlns:a16="http://schemas.microsoft.com/office/drawing/2014/main" id="{4512A065-2295-43B3-8CB2-1C5C0A455697}"/>
                </a:ext>
              </a:extLst>
            </p:cNvPr>
            <p:cNvSpPr/>
            <p:nvPr/>
          </p:nvSpPr>
          <p:spPr>
            <a:xfrm>
              <a:off x="1198160" y="6960993"/>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3" name="직사각형 22">
              <a:extLst>
                <a:ext uri="{FF2B5EF4-FFF2-40B4-BE49-F238E27FC236}">
                  <a16:creationId xmlns:a16="http://schemas.microsoft.com/office/drawing/2014/main" id="{4B003D5E-AF7B-4477-B3CD-6701BF57D6E4}"/>
                </a:ext>
              </a:extLst>
            </p:cNvPr>
            <p:cNvSpPr/>
            <p:nvPr/>
          </p:nvSpPr>
          <p:spPr>
            <a:xfrm>
              <a:off x="1198160" y="7442534"/>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4" name="직사각형 23">
              <a:extLst>
                <a:ext uri="{FF2B5EF4-FFF2-40B4-BE49-F238E27FC236}">
                  <a16:creationId xmlns:a16="http://schemas.microsoft.com/office/drawing/2014/main" id="{89EB7A1C-A6F4-40A9-9078-61A13B76DE0D}"/>
                </a:ext>
              </a:extLst>
            </p:cNvPr>
            <p:cNvSpPr/>
            <p:nvPr/>
          </p:nvSpPr>
          <p:spPr>
            <a:xfrm>
              <a:off x="1198160" y="7987607"/>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a:ln>
                  <a:noFill/>
                </a:ln>
                <a:solidFill>
                  <a:srgbClr val="091E42"/>
                </a:solidFill>
                <a:effectLst/>
                <a:uFillTx/>
                <a:latin typeface="+mn-lt"/>
                <a:ea typeface="+mn-ea"/>
                <a:cs typeface="+mn-cs"/>
                <a:sym typeface="Circular Pro"/>
              </a:endParaRPr>
            </a:p>
          </p:txBody>
        </p:sp>
        <p:sp>
          <p:nvSpPr>
            <p:cNvPr id="28" name="직사각형 27">
              <a:extLst>
                <a:ext uri="{FF2B5EF4-FFF2-40B4-BE49-F238E27FC236}">
                  <a16:creationId xmlns:a16="http://schemas.microsoft.com/office/drawing/2014/main" id="{B6340CB6-78EF-4B89-A8A6-0C82D519C5DA}"/>
                </a:ext>
              </a:extLst>
            </p:cNvPr>
            <p:cNvSpPr/>
            <p:nvPr/>
          </p:nvSpPr>
          <p:spPr>
            <a:xfrm>
              <a:off x="1842206" y="5866779"/>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dirty="0">
                  <a:ln>
                    <a:noFill/>
                  </a:ln>
                  <a:solidFill>
                    <a:schemeClr val="tx1"/>
                  </a:solidFill>
                  <a:effectLst/>
                  <a:highlight>
                    <a:srgbClr val="FFFF00"/>
                  </a:highlight>
                  <a:uFillTx/>
                  <a:latin typeface="+mn-lt"/>
                  <a:ea typeface="+mn-ea"/>
                  <a:cs typeface="+mn-cs"/>
                  <a:sym typeface="Circular Pro"/>
                </a:rPr>
                <a:t>Source</a:t>
              </a:r>
              <a:endParaRPr kumimoji="0" lang="ko-KR" altLang="en-US" sz="2800" b="1" i="0" u="none" strike="noStrike" cap="none" spc="-36" normalizeH="0" baseline="0" dirty="0">
                <a:ln>
                  <a:noFill/>
                </a:ln>
                <a:solidFill>
                  <a:schemeClr val="tx1"/>
                </a:solidFill>
                <a:effectLst/>
                <a:highlight>
                  <a:srgbClr val="FFFF00"/>
                </a:highlight>
                <a:uFillTx/>
                <a:latin typeface="+mn-lt"/>
                <a:ea typeface="+mn-ea"/>
                <a:cs typeface="+mn-cs"/>
                <a:sym typeface="Circular Pro"/>
              </a:endParaRPr>
            </a:p>
          </p:txBody>
        </p:sp>
        <p:sp>
          <p:nvSpPr>
            <p:cNvPr id="29" name="직사각형 28">
              <a:extLst>
                <a:ext uri="{FF2B5EF4-FFF2-40B4-BE49-F238E27FC236}">
                  <a16:creationId xmlns:a16="http://schemas.microsoft.com/office/drawing/2014/main" id="{B91A9E60-14F8-40E5-8D7F-3F63F16767EA}"/>
                </a:ext>
              </a:extLst>
            </p:cNvPr>
            <p:cNvSpPr/>
            <p:nvPr/>
          </p:nvSpPr>
          <p:spPr>
            <a:xfrm>
              <a:off x="1842206" y="6437492"/>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dirty="0">
                  <a:ln>
                    <a:noFill/>
                  </a:ln>
                  <a:solidFill>
                    <a:schemeClr val="tx1"/>
                  </a:solidFill>
                  <a:effectLst/>
                  <a:highlight>
                    <a:srgbClr val="FFFF00"/>
                  </a:highlight>
                  <a:uFillTx/>
                  <a:latin typeface="+mn-lt"/>
                  <a:ea typeface="+mn-ea"/>
                  <a:cs typeface="+mn-cs"/>
                  <a:sym typeface="Circular Pro"/>
                </a:rPr>
                <a:t>Commits</a:t>
              </a:r>
              <a:endParaRPr kumimoji="0" lang="ko-KR" altLang="en-US" sz="2800" b="1" i="0" u="none" strike="noStrike" cap="none" spc="-36" normalizeH="0" baseline="0" dirty="0">
                <a:ln>
                  <a:noFill/>
                </a:ln>
                <a:solidFill>
                  <a:schemeClr val="tx1"/>
                </a:solidFill>
                <a:effectLst/>
                <a:highlight>
                  <a:srgbClr val="FFFF00"/>
                </a:highlight>
                <a:uFillTx/>
                <a:latin typeface="+mn-lt"/>
                <a:ea typeface="+mn-ea"/>
                <a:cs typeface="+mn-cs"/>
                <a:sym typeface="Circular Pro"/>
              </a:endParaRPr>
            </a:p>
          </p:txBody>
        </p:sp>
        <p:sp>
          <p:nvSpPr>
            <p:cNvPr id="30" name="직사각형 29">
              <a:extLst>
                <a:ext uri="{FF2B5EF4-FFF2-40B4-BE49-F238E27FC236}">
                  <a16:creationId xmlns:a16="http://schemas.microsoft.com/office/drawing/2014/main" id="{2BA44DB9-84A5-4965-8E80-C9F43116A4DF}"/>
                </a:ext>
              </a:extLst>
            </p:cNvPr>
            <p:cNvSpPr/>
            <p:nvPr/>
          </p:nvSpPr>
          <p:spPr>
            <a:xfrm>
              <a:off x="1864214" y="6970971"/>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dirty="0">
                  <a:ln>
                    <a:noFill/>
                  </a:ln>
                  <a:solidFill>
                    <a:schemeClr val="tx1"/>
                  </a:solidFill>
                  <a:effectLst/>
                  <a:highlight>
                    <a:srgbClr val="FFFF00"/>
                  </a:highlight>
                  <a:uFillTx/>
                  <a:latin typeface="+mn-lt"/>
                  <a:ea typeface="+mn-ea"/>
                  <a:cs typeface="+mn-cs"/>
                  <a:sym typeface="Circular Pro"/>
                </a:rPr>
                <a:t>Branches</a:t>
              </a:r>
              <a:endParaRPr kumimoji="0" lang="ko-KR" altLang="en-US" sz="2800" b="1" i="0" u="none" strike="noStrike" cap="none" spc="-36" normalizeH="0" baseline="0" dirty="0">
                <a:ln>
                  <a:noFill/>
                </a:ln>
                <a:solidFill>
                  <a:schemeClr val="tx1"/>
                </a:solidFill>
                <a:effectLst/>
                <a:highlight>
                  <a:srgbClr val="FFFF00"/>
                </a:highlight>
                <a:uFillTx/>
                <a:latin typeface="+mn-lt"/>
                <a:ea typeface="+mn-ea"/>
                <a:cs typeface="+mn-cs"/>
                <a:sym typeface="Circular Pro"/>
              </a:endParaRPr>
            </a:p>
          </p:txBody>
        </p:sp>
        <p:sp>
          <p:nvSpPr>
            <p:cNvPr id="32" name="직사각형 31">
              <a:extLst>
                <a:ext uri="{FF2B5EF4-FFF2-40B4-BE49-F238E27FC236}">
                  <a16:creationId xmlns:a16="http://schemas.microsoft.com/office/drawing/2014/main" id="{735A5F8D-F115-4365-A68E-FFF39E11E75D}"/>
                </a:ext>
              </a:extLst>
            </p:cNvPr>
            <p:cNvSpPr/>
            <p:nvPr/>
          </p:nvSpPr>
          <p:spPr>
            <a:xfrm>
              <a:off x="1886222" y="7503406"/>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2800" b="1" spc="-36" dirty="0">
                  <a:solidFill>
                    <a:schemeClr val="tx1"/>
                  </a:solidFill>
                  <a:highlight>
                    <a:srgbClr val="FFFF00"/>
                  </a:highlight>
                </a:rPr>
                <a:t>Pull Requests</a:t>
              </a:r>
              <a:endParaRPr kumimoji="0" lang="ko-KR" altLang="en-US" sz="2800" b="1" i="0" u="none" strike="noStrike" cap="none" spc="-36" normalizeH="0" baseline="0" dirty="0">
                <a:ln>
                  <a:noFill/>
                </a:ln>
                <a:solidFill>
                  <a:schemeClr val="tx1"/>
                </a:solidFill>
                <a:effectLst/>
                <a:highlight>
                  <a:srgbClr val="FFFF00"/>
                </a:highlight>
                <a:uFillTx/>
                <a:latin typeface="+mn-lt"/>
                <a:ea typeface="+mn-ea"/>
                <a:cs typeface="+mn-cs"/>
                <a:sym typeface="Circular Pro"/>
              </a:endParaRPr>
            </a:p>
          </p:txBody>
        </p:sp>
        <p:sp>
          <p:nvSpPr>
            <p:cNvPr id="35" name="직사각형 34">
              <a:extLst>
                <a:ext uri="{FF2B5EF4-FFF2-40B4-BE49-F238E27FC236}">
                  <a16:creationId xmlns:a16="http://schemas.microsoft.com/office/drawing/2014/main" id="{07068865-F284-4C57-BED3-647DA9A98AA2}"/>
                </a:ext>
              </a:extLst>
            </p:cNvPr>
            <p:cNvSpPr/>
            <p:nvPr/>
          </p:nvSpPr>
          <p:spPr>
            <a:xfrm>
              <a:off x="1886222" y="7987607"/>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dirty="0">
                  <a:ln>
                    <a:noFill/>
                  </a:ln>
                  <a:solidFill>
                    <a:schemeClr val="tx1"/>
                  </a:solidFill>
                  <a:effectLst/>
                  <a:highlight>
                    <a:srgbClr val="FFFF00"/>
                  </a:highlight>
                  <a:uFillTx/>
                  <a:latin typeface="+mn-lt"/>
                  <a:ea typeface="+mn-ea"/>
                  <a:cs typeface="+mn-cs"/>
                  <a:sym typeface="Circular Pro"/>
                </a:rPr>
                <a:t>Forks</a:t>
              </a:r>
              <a:endParaRPr kumimoji="0" lang="ko-KR" altLang="en-US" sz="2800" b="1" i="0" u="none" strike="noStrike" cap="none" spc="-36" normalizeH="0" baseline="0" dirty="0">
                <a:ln>
                  <a:noFill/>
                </a:ln>
                <a:solidFill>
                  <a:schemeClr val="tx1"/>
                </a:solidFill>
                <a:effectLst/>
                <a:highlight>
                  <a:srgbClr val="FFFF00"/>
                </a:highlight>
                <a:uFillTx/>
                <a:latin typeface="+mn-lt"/>
                <a:ea typeface="+mn-ea"/>
                <a:cs typeface="+mn-cs"/>
                <a:sym typeface="Circular Pro"/>
              </a:endParaRPr>
            </a:p>
          </p:txBody>
        </p:sp>
        <p:sp>
          <p:nvSpPr>
            <p:cNvPr id="43" name="직사각형 42">
              <a:extLst>
                <a:ext uri="{FF2B5EF4-FFF2-40B4-BE49-F238E27FC236}">
                  <a16:creationId xmlns:a16="http://schemas.microsoft.com/office/drawing/2014/main" id="{DF2A60E8-6AF1-43F0-8AF7-C91602C1D6F3}"/>
                </a:ext>
              </a:extLst>
            </p:cNvPr>
            <p:cNvSpPr/>
            <p:nvPr/>
          </p:nvSpPr>
          <p:spPr>
            <a:xfrm>
              <a:off x="4874966" y="5921948"/>
              <a:ext cx="2903294" cy="47192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400" b="1" i="0" u="none" strike="noStrike" cap="none" spc="-36" normalizeH="0" baseline="0" dirty="0">
                  <a:ln>
                    <a:noFill/>
                  </a:ln>
                  <a:solidFill>
                    <a:schemeClr val="bg1">
                      <a:lumMod val="75000"/>
                    </a:schemeClr>
                  </a:solidFill>
                  <a:effectLst/>
                  <a:highlight>
                    <a:srgbClr val="C0C0C0"/>
                  </a:highlight>
                  <a:uFillTx/>
                  <a:latin typeface="+mn-lt"/>
                  <a:ea typeface="+mn-ea"/>
                  <a:cs typeface="+mn-cs"/>
                  <a:sym typeface="Circular Pro"/>
                </a:rPr>
                <a:t>소스 보기</a:t>
              </a:r>
            </a:p>
          </p:txBody>
        </p:sp>
        <p:sp>
          <p:nvSpPr>
            <p:cNvPr id="44" name="직사각형 43">
              <a:extLst>
                <a:ext uri="{FF2B5EF4-FFF2-40B4-BE49-F238E27FC236}">
                  <a16:creationId xmlns:a16="http://schemas.microsoft.com/office/drawing/2014/main" id="{DB9044FA-12E7-4987-AC60-D18BB98BC4F3}"/>
                </a:ext>
              </a:extLst>
            </p:cNvPr>
            <p:cNvSpPr/>
            <p:nvPr/>
          </p:nvSpPr>
          <p:spPr>
            <a:xfrm>
              <a:off x="4874966" y="6492661"/>
              <a:ext cx="2903294" cy="47192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400" b="1" i="0" u="none" strike="noStrike" cap="none" spc="-36" normalizeH="0" baseline="0" dirty="0" err="1">
                  <a:ln>
                    <a:noFill/>
                  </a:ln>
                  <a:solidFill>
                    <a:schemeClr val="bg1">
                      <a:lumMod val="75000"/>
                    </a:schemeClr>
                  </a:solidFill>
                  <a:effectLst/>
                  <a:highlight>
                    <a:srgbClr val="C0C0C0"/>
                  </a:highlight>
                  <a:uFillTx/>
                  <a:latin typeface="+mn-lt"/>
                  <a:ea typeface="+mn-ea"/>
                  <a:cs typeface="+mn-cs"/>
                  <a:sym typeface="Circular Pro"/>
                </a:rPr>
                <a:t>커밋</a:t>
              </a:r>
              <a:r>
                <a:rPr kumimoji="0" lang="ko-KR" altLang="en-US" sz="2400" b="1" i="0" u="none" strike="noStrike" cap="none" spc="-36" normalizeH="0" baseline="0" dirty="0">
                  <a:ln>
                    <a:noFill/>
                  </a:ln>
                  <a:solidFill>
                    <a:schemeClr val="bg1">
                      <a:lumMod val="75000"/>
                    </a:schemeClr>
                  </a:solidFill>
                  <a:effectLst/>
                  <a:highlight>
                    <a:srgbClr val="C0C0C0"/>
                  </a:highlight>
                  <a:uFillTx/>
                  <a:latin typeface="+mn-lt"/>
                  <a:ea typeface="+mn-ea"/>
                  <a:cs typeface="+mn-cs"/>
                  <a:sym typeface="Circular Pro"/>
                </a:rPr>
                <a:t> 사항 보기</a:t>
              </a:r>
            </a:p>
          </p:txBody>
        </p:sp>
        <p:sp>
          <p:nvSpPr>
            <p:cNvPr id="45" name="직사각형 44">
              <a:extLst>
                <a:ext uri="{FF2B5EF4-FFF2-40B4-BE49-F238E27FC236}">
                  <a16:creationId xmlns:a16="http://schemas.microsoft.com/office/drawing/2014/main" id="{884C8FCC-27A4-4884-B31D-69728620C13C}"/>
                </a:ext>
              </a:extLst>
            </p:cNvPr>
            <p:cNvSpPr/>
            <p:nvPr/>
          </p:nvSpPr>
          <p:spPr>
            <a:xfrm>
              <a:off x="4896974" y="7026140"/>
              <a:ext cx="2903294" cy="47192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400" b="1" i="0" u="none" strike="noStrike" cap="none" spc="-36" normalizeH="0" baseline="0" dirty="0" err="1">
                  <a:ln>
                    <a:noFill/>
                  </a:ln>
                  <a:solidFill>
                    <a:schemeClr val="bg1">
                      <a:lumMod val="75000"/>
                    </a:schemeClr>
                  </a:solidFill>
                  <a:effectLst/>
                  <a:highlight>
                    <a:srgbClr val="C0C0C0"/>
                  </a:highlight>
                  <a:uFillTx/>
                  <a:latin typeface="+mn-lt"/>
                  <a:ea typeface="+mn-ea"/>
                  <a:cs typeface="+mn-cs"/>
                  <a:sym typeface="Circular Pro"/>
                </a:rPr>
                <a:t>브랜치</a:t>
              </a:r>
              <a:r>
                <a:rPr kumimoji="0" lang="ko-KR" altLang="en-US" sz="2400" b="1" i="0" u="none" strike="noStrike" cap="none" spc="-36" normalizeH="0" baseline="0" dirty="0">
                  <a:ln>
                    <a:noFill/>
                  </a:ln>
                  <a:solidFill>
                    <a:schemeClr val="bg1">
                      <a:lumMod val="75000"/>
                    </a:schemeClr>
                  </a:solidFill>
                  <a:effectLst/>
                  <a:highlight>
                    <a:srgbClr val="C0C0C0"/>
                  </a:highlight>
                  <a:uFillTx/>
                  <a:latin typeface="+mn-lt"/>
                  <a:ea typeface="+mn-ea"/>
                  <a:cs typeface="+mn-cs"/>
                  <a:sym typeface="Circular Pro"/>
                </a:rPr>
                <a:t> 목록 보기</a:t>
              </a:r>
            </a:p>
          </p:txBody>
        </p:sp>
        <p:sp>
          <p:nvSpPr>
            <p:cNvPr id="46" name="직사각형 45">
              <a:extLst>
                <a:ext uri="{FF2B5EF4-FFF2-40B4-BE49-F238E27FC236}">
                  <a16:creationId xmlns:a16="http://schemas.microsoft.com/office/drawing/2014/main" id="{6758FF2F-8D8C-4AF1-9A56-2A52AAC8AFE8}"/>
                </a:ext>
              </a:extLst>
            </p:cNvPr>
            <p:cNvSpPr/>
            <p:nvPr/>
          </p:nvSpPr>
          <p:spPr>
            <a:xfrm>
              <a:off x="4918982" y="7558575"/>
              <a:ext cx="2903294" cy="47192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2400" b="1" spc="-36" dirty="0">
                  <a:solidFill>
                    <a:schemeClr val="bg1">
                      <a:lumMod val="75000"/>
                    </a:schemeClr>
                  </a:solidFill>
                  <a:highlight>
                    <a:srgbClr val="C0C0C0"/>
                  </a:highlight>
                </a:rPr>
                <a:t>P/R </a:t>
              </a:r>
              <a:r>
                <a:rPr lang="ko-KR" altLang="en-US" sz="2400" b="1" spc="-36" dirty="0">
                  <a:solidFill>
                    <a:schemeClr val="bg1">
                      <a:lumMod val="75000"/>
                    </a:schemeClr>
                  </a:solidFill>
                  <a:highlight>
                    <a:srgbClr val="C0C0C0"/>
                  </a:highlight>
                </a:rPr>
                <a:t>목록보기</a:t>
              </a:r>
              <a:endParaRPr kumimoji="0" lang="ko-KR" altLang="en-US" sz="2400" b="1" i="0" u="none" strike="noStrike" cap="none" spc="-36" normalizeH="0" baseline="0" dirty="0">
                <a:ln>
                  <a:noFill/>
                </a:ln>
                <a:solidFill>
                  <a:schemeClr val="bg1">
                    <a:lumMod val="75000"/>
                  </a:schemeClr>
                </a:solidFill>
                <a:effectLst/>
                <a:highlight>
                  <a:srgbClr val="C0C0C0"/>
                </a:highlight>
                <a:uFillTx/>
                <a:sym typeface="Circular Pro"/>
              </a:endParaRPr>
            </a:p>
          </p:txBody>
        </p:sp>
        <p:sp>
          <p:nvSpPr>
            <p:cNvPr id="48" name="직사각형 47">
              <a:extLst>
                <a:ext uri="{FF2B5EF4-FFF2-40B4-BE49-F238E27FC236}">
                  <a16:creationId xmlns:a16="http://schemas.microsoft.com/office/drawing/2014/main" id="{A58FA894-9EE6-4DC7-80C5-098C5C2EF2B7}"/>
                </a:ext>
              </a:extLst>
            </p:cNvPr>
            <p:cNvSpPr/>
            <p:nvPr/>
          </p:nvSpPr>
          <p:spPr>
            <a:xfrm>
              <a:off x="4918982" y="8042776"/>
              <a:ext cx="2903294" cy="47192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2400" b="1" spc="-36" dirty="0">
                  <a:solidFill>
                    <a:schemeClr val="bg1">
                      <a:lumMod val="75000"/>
                    </a:schemeClr>
                  </a:solidFill>
                  <a:highlight>
                    <a:srgbClr val="C0C0C0"/>
                  </a:highlight>
                </a:rPr>
                <a:t>Fork</a:t>
              </a:r>
              <a:r>
                <a:rPr lang="ko-KR" altLang="en-US" sz="2400" b="1" spc="-36" dirty="0">
                  <a:solidFill>
                    <a:schemeClr val="bg1">
                      <a:lumMod val="75000"/>
                    </a:schemeClr>
                  </a:solidFill>
                  <a:highlight>
                    <a:srgbClr val="C0C0C0"/>
                  </a:highlight>
                </a:rPr>
                <a:t>된 목록 보기</a:t>
              </a:r>
              <a:endParaRPr kumimoji="0" lang="ko-KR" altLang="en-US" sz="2400" b="1" i="0" u="none" strike="noStrike" cap="none" spc="-36" normalizeH="0" baseline="0" dirty="0">
                <a:ln>
                  <a:noFill/>
                </a:ln>
                <a:solidFill>
                  <a:schemeClr val="bg1">
                    <a:lumMod val="75000"/>
                  </a:schemeClr>
                </a:solidFill>
                <a:effectLst/>
                <a:highlight>
                  <a:srgbClr val="C0C0C0"/>
                </a:highlight>
                <a:uFillTx/>
                <a:sym typeface="Circular Pro"/>
              </a:endParaRPr>
            </a:p>
          </p:txBody>
        </p:sp>
      </p:grpSp>
      <p:grpSp>
        <p:nvGrpSpPr>
          <p:cNvPr id="19" name="그룹 18">
            <a:extLst>
              <a:ext uri="{FF2B5EF4-FFF2-40B4-BE49-F238E27FC236}">
                <a16:creationId xmlns:a16="http://schemas.microsoft.com/office/drawing/2014/main" id="{0960CC82-15C7-4EBC-B87E-7363E87D0687}"/>
              </a:ext>
            </a:extLst>
          </p:cNvPr>
          <p:cNvGrpSpPr/>
          <p:nvPr/>
        </p:nvGrpSpPr>
        <p:grpSpPr>
          <a:xfrm>
            <a:off x="1198160" y="8763821"/>
            <a:ext cx="6608876" cy="533479"/>
            <a:chOff x="1213400" y="8748581"/>
            <a:chExt cx="6608876" cy="533479"/>
          </a:xfrm>
        </p:grpSpPr>
        <p:sp>
          <p:nvSpPr>
            <p:cNvPr id="25" name="직사각형 24">
              <a:extLst>
                <a:ext uri="{FF2B5EF4-FFF2-40B4-BE49-F238E27FC236}">
                  <a16:creationId xmlns:a16="http://schemas.microsoft.com/office/drawing/2014/main" id="{ECE5E021-8667-4559-8382-346804E46F51}"/>
                </a:ext>
              </a:extLst>
            </p:cNvPr>
            <p:cNvSpPr/>
            <p:nvPr/>
          </p:nvSpPr>
          <p:spPr>
            <a:xfrm>
              <a:off x="1213400" y="8796858"/>
              <a:ext cx="434535" cy="4369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38" name="직사각형 37">
              <a:extLst>
                <a:ext uri="{FF2B5EF4-FFF2-40B4-BE49-F238E27FC236}">
                  <a16:creationId xmlns:a16="http://schemas.microsoft.com/office/drawing/2014/main" id="{8F2BD132-08BD-4B2E-A54D-A28E54E5C6B9}"/>
                </a:ext>
              </a:extLst>
            </p:cNvPr>
            <p:cNvSpPr/>
            <p:nvPr/>
          </p:nvSpPr>
          <p:spPr>
            <a:xfrm>
              <a:off x="1886222" y="8748581"/>
              <a:ext cx="2903294" cy="533479"/>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800" b="1" i="0" u="none" strike="noStrike" cap="none" spc="-36" normalizeH="0" baseline="0" dirty="0">
                  <a:ln>
                    <a:noFill/>
                  </a:ln>
                  <a:solidFill>
                    <a:schemeClr val="tx1"/>
                  </a:solidFill>
                  <a:effectLst/>
                  <a:highlight>
                    <a:srgbClr val="FFFF00"/>
                  </a:highlight>
                  <a:uFillTx/>
                  <a:latin typeface="+mn-lt"/>
                  <a:ea typeface="+mn-ea"/>
                  <a:cs typeface="+mn-cs"/>
                  <a:sym typeface="Circular Pro"/>
                </a:rPr>
                <a:t>Repository settings</a:t>
              </a:r>
              <a:endParaRPr kumimoji="0" lang="ko-KR" altLang="en-US" sz="2800" b="1" i="0" u="none" strike="noStrike" cap="none" spc="-36" normalizeH="0" baseline="0" dirty="0">
                <a:ln>
                  <a:noFill/>
                </a:ln>
                <a:solidFill>
                  <a:schemeClr val="tx1"/>
                </a:solidFill>
                <a:effectLst/>
                <a:highlight>
                  <a:srgbClr val="FFFF00"/>
                </a:highlight>
                <a:uFillTx/>
                <a:latin typeface="+mn-lt"/>
                <a:ea typeface="+mn-ea"/>
                <a:cs typeface="+mn-cs"/>
                <a:sym typeface="Circular Pro"/>
              </a:endParaRPr>
            </a:p>
          </p:txBody>
        </p:sp>
        <p:sp>
          <p:nvSpPr>
            <p:cNvPr id="49" name="직사각형 48">
              <a:extLst>
                <a:ext uri="{FF2B5EF4-FFF2-40B4-BE49-F238E27FC236}">
                  <a16:creationId xmlns:a16="http://schemas.microsoft.com/office/drawing/2014/main" id="{93BF9571-6C65-48B0-A16C-F25406564E29}"/>
                </a:ext>
              </a:extLst>
            </p:cNvPr>
            <p:cNvSpPr/>
            <p:nvPr/>
          </p:nvSpPr>
          <p:spPr>
            <a:xfrm>
              <a:off x="4918982" y="8803750"/>
              <a:ext cx="2903294" cy="47192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ko-KR" altLang="en-US" sz="2400" b="1" i="0" u="none" strike="noStrike" cap="none" spc="-36" normalizeH="0" baseline="0" dirty="0">
                  <a:ln>
                    <a:noFill/>
                  </a:ln>
                  <a:solidFill>
                    <a:schemeClr val="bg1">
                      <a:lumMod val="75000"/>
                    </a:schemeClr>
                  </a:solidFill>
                  <a:effectLst/>
                  <a:highlight>
                    <a:srgbClr val="C0C0C0"/>
                  </a:highlight>
                  <a:uFillTx/>
                  <a:latin typeface="+mn-lt"/>
                  <a:ea typeface="+mn-ea"/>
                  <a:cs typeface="+mn-cs"/>
                  <a:sym typeface="Circular Pro"/>
                </a:rPr>
                <a:t>저장소 환경설정</a:t>
              </a:r>
            </a:p>
          </p:txBody>
        </p:sp>
      </p:grpSp>
    </p:spTree>
    <p:extLst>
      <p:ext uri="{BB962C8B-B14F-4D97-AF65-F5344CB8AC3E}">
        <p14:creationId xmlns:p14="http://schemas.microsoft.com/office/powerpoint/2010/main" val="41404552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ADCE724-4828-4A5B-BD88-2644A87CFD03}"/>
              </a:ext>
            </a:extLst>
          </p:cNvPr>
          <p:cNvPicPr>
            <a:picLocks noChangeAspect="1"/>
          </p:cNvPicPr>
          <p:nvPr/>
        </p:nvPicPr>
        <p:blipFill>
          <a:blip r:embed="rId3"/>
          <a:stretch>
            <a:fillRect/>
          </a:stretch>
        </p:blipFill>
        <p:spPr>
          <a:xfrm>
            <a:off x="1034891" y="1589315"/>
            <a:ext cx="22314218" cy="13298938"/>
          </a:xfrm>
          <a:prstGeom prst="rect">
            <a:avLst/>
          </a:prstGeom>
        </p:spPr>
      </p:pic>
      <p:sp>
        <p:nvSpPr>
          <p:cNvPr id="7" name="직사각형 6">
            <a:extLst>
              <a:ext uri="{FF2B5EF4-FFF2-40B4-BE49-F238E27FC236}">
                <a16:creationId xmlns:a16="http://schemas.microsoft.com/office/drawing/2014/main" id="{9EEF8A72-7483-4D05-B0C4-A141A6EE9B06}"/>
              </a:ext>
            </a:extLst>
          </p:cNvPr>
          <p:cNvSpPr/>
          <p:nvPr/>
        </p:nvSpPr>
        <p:spPr>
          <a:xfrm>
            <a:off x="7691424" y="962602"/>
            <a:ext cx="9823397"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t>http://ubuntu.heejeong.com/bitbucket/projects/TEST/settings</a:t>
            </a:r>
            <a:endParaRPr kumimoji="0" lang="ko-KR" altLang="en-US" sz="2400" b="1" i="0" strike="noStrike" cap="none" spc="-36" normalizeH="0" baseline="0" dirty="0">
              <a:ln>
                <a:noFill/>
              </a:ln>
              <a:solidFill>
                <a:schemeClr val="tx2">
                  <a:lumMod val="75000"/>
                </a:schemeClr>
              </a:solidFill>
              <a:effectLst/>
              <a:uFillTx/>
              <a:sym typeface="Circular Pro"/>
            </a:endParaRPr>
          </a:p>
        </p:txBody>
      </p:sp>
      <p:grpSp>
        <p:nvGrpSpPr>
          <p:cNvPr id="14" name="그룹 13">
            <a:extLst>
              <a:ext uri="{FF2B5EF4-FFF2-40B4-BE49-F238E27FC236}">
                <a16:creationId xmlns:a16="http://schemas.microsoft.com/office/drawing/2014/main" id="{49D3E17F-6D55-45C5-BBA3-891133E0A6F5}"/>
              </a:ext>
            </a:extLst>
          </p:cNvPr>
          <p:cNvGrpSpPr/>
          <p:nvPr/>
        </p:nvGrpSpPr>
        <p:grpSpPr>
          <a:xfrm>
            <a:off x="1852829" y="4091940"/>
            <a:ext cx="3222091" cy="5132457"/>
            <a:chOff x="1852829" y="4091940"/>
            <a:chExt cx="3222091" cy="5132457"/>
          </a:xfrm>
        </p:grpSpPr>
        <p:sp>
          <p:nvSpPr>
            <p:cNvPr id="11" name="직사각형 10">
              <a:extLst>
                <a:ext uri="{FF2B5EF4-FFF2-40B4-BE49-F238E27FC236}">
                  <a16:creationId xmlns:a16="http://schemas.microsoft.com/office/drawing/2014/main" id="{CE6966AF-D71F-43CC-B9BE-BBB8033A5CC7}"/>
                </a:ext>
              </a:extLst>
            </p:cNvPr>
            <p:cNvSpPr/>
            <p:nvPr/>
          </p:nvSpPr>
          <p:spPr>
            <a:xfrm>
              <a:off x="1852829" y="4091940"/>
              <a:ext cx="3222091" cy="1965960"/>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12" name="직사각형 11">
              <a:extLst>
                <a:ext uri="{FF2B5EF4-FFF2-40B4-BE49-F238E27FC236}">
                  <a16:creationId xmlns:a16="http://schemas.microsoft.com/office/drawing/2014/main" id="{E53DAA92-AE67-4630-85A3-B66F3DCCD9B7}"/>
                </a:ext>
              </a:extLst>
            </p:cNvPr>
            <p:cNvSpPr/>
            <p:nvPr/>
          </p:nvSpPr>
          <p:spPr>
            <a:xfrm>
              <a:off x="1852829" y="6332220"/>
              <a:ext cx="3222091" cy="1074420"/>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13" name="직사각형 12">
              <a:extLst>
                <a:ext uri="{FF2B5EF4-FFF2-40B4-BE49-F238E27FC236}">
                  <a16:creationId xmlns:a16="http://schemas.microsoft.com/office/drawing/2014/main" id="{AFAF426E-6A6E-443A-8A62-8C762A8352D5}"/>
                </a:ext>
              </a:extLst>
            </p:cNvPr>
            <p:cNvSpPr/>
            <p:nvPr/>
          </p:nvSpPr>
          <p:spPr>
            <a:xfrm>
              <a:off x="1852829" y="7734039"/>
              <a:ext cx="3222091" cy="1490358"/>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
        <p:nvSpPr>
          <p:cNvPr id="15" name="직사각형 14">
            <a:extLst>
              <a:ext uri="{FF2B5EF4-FFF2-40B4-BE49-F238E27FC236}">
                <a16:creationId xmlns:a16="http://schemas.microsoft.com/office/drawing/2014/main" id="{F59FA4E0-84BF-4566-99A9-F3E82B9DB0D8}"/>
              </a:ext>
            </a:extLst>
          </p:cNvPr>
          <p:cNvSpPr/>
          <p:nvPr/>
        </p:nvSpPr>
        <p:spPr>
          <a:xfrm>
            <a:off x="5281829" y="3323922"/>
            <a:ext cx="17852491" cy="8860457"/>
          </a:xfrm>
          <a:prstGeom prst="rect">
            <a:avLst/>
          </a:prstGeom>
          <a:noFill/>
          <a:ln w="76200" cap="flat">
            <a:solidFill>
              <a:schemeClr val="tx2">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Tree>
    <p:extLst>
      <p:ext uri="{BB962C8B-B14F-4D97-AF65-F5344CB8AC3E}">
        <p14:creationId xmlns:p14="http://schemas.microsoft.com/office/powerpoint/2010/main" val="22094365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093E974-7022-40CE-BC55-6946D3AEBAD0}"/>
              </a:ext>
            </a:extLst>
          </p:cNvPr>
          <p:cNvPicPr>
            <a:picLocks noChangeAspect="1"/>
          </p:cNvPicPr>
          <p:nvPr/>
        </p:nvPicPr>
        <p:blipFill>
          <a:blip r:embed="rId3"/>
          <a:stretch>
            <a:fillRect/>
          </a:stretch>
        </p:blipFill>
        <p:spPr>
          <a:xfrm>
            <a:off x="1014988" y="1569060"/>
            <a:ext cx="22356376" cy="13366140"/>
          </a:xfrm>
          <a:prstGeom prst="rect">
            <a:avLst/>
          </a:prstGeom>
        </p:spPr>
      </p:pic>
      <p:sp>
        <p:nvSpPr>
          <p:cNvPr id="5" name="직사각형 4">
            <a:extLst>
              <a:ext uri="{FF2B5EF4-FFF2-40B4-BE49-F238E27FC236}">
                <a16:creationId xmlns:a16="http://schemas.microsoft.com/office/drawing/2014/main" id="{04F3CA91-AF5D-4EA3-B64F-1C28F46686C5}"/>
              </a:ext>
            </a:extLst>
          </p:cNvPr>
          <p:cNvSpPr/>
          <p:nvPr/>
        </p:nvSpPr>
        <p:spPr>
          <a:xfrm>
            <a:off x="7691424" y="962602"/>
            <a:ext cx="10527996"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t>http://ubuntu.heejeong.com/bitbucket/projects/TEST/repos/dadmi97/permissions</a:t>
            </a:r>
            <a:endParaRPr kumimoji="0" lang="ko-KR" altLang="en-US" sz="2400" b="1" i="0" strike="noStrike" cap="none" spc="-36" normalizeH="0" baseline="0" dirty="0">
              <a:ln>
                <a:noFill/>
              </a:ln>
              <a:solidFill>
                <a:schemeClr val="tx2">
                  <a:lumMod val="75000"/>
                </a:schemeClr>
              </a:solidFill>
              <a:effectLst/>
              <a:uFillTx/>
              <a:sym typeface="Circular Pro"/>
            </a:endParaRPr>
          </a:p>
        </p:txBody>
      </p:sp>
      <p:grpSp>
        <p:nvGrpSpPr>
          <p:cNvPr id="6" name="그룹 5">
            <a:extLst>
              <a:ext uri="{FF2B5EF4-FFF2-40B4-BE49-F238E27FC236}">
                <a16:creationId xmlns:a16="http://schemas.microsoft.com/office/drawing/2014/main" id="{CB7A9350-6D67-4958-91E1-25F55B739D63}"/>
              </a:ext>
            </a:extLst>
          </p:cNvPr>
          <p:cNvGrpSpPr/>
          <p:nvPr/>
        </p:nvGrpSpPr>
        <p:grpSpPr>
          <a:xfrm>
            <a:off x="1852829" y="4091940"/>
            <a:ext cx="3222091" cy="6057899"/>
            <a:chOff x="1852829" y="4091940"/>
            <a:chExt cx="3222091" cy="6057899"/>
          </a:xfrm>
        </p:grpSpPr>
        <p:sp>
          <p:nvSpPr>
            <p:cNvPr id="7" name="직사각형 6">
              <a:extLst>
                <a:ext uri="{FF2B5EF4-FFF2-40B4-BE49-F238E27FC236}">
                  <a16:creationId xmlns:a16="http://schemas.microsoft.com/office/drawing/2014/main" id="{58D1F655-3A20-4FC9-AE76-10836D60CC69}"/>
                </a:ext>
              </a:extLst>
            </p:cNvPr>
            <p:cNvSpPr/>
            <p:nvPr/>
          </p:nvSpPr>
          <p:spPr>
            <a:xfrm>
              <a:off x="1852829" y="4091940"/>
              <a:ext cx="3222091" cy="1965960"/>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8" name="직사각형 7">
              <a:extLst>
                <a:ext uri="{FF2B5EF4-FFF2-40B4-BE49-F238E27FC236}">
                  <a16:creationId xmlns:a16="http://schemas.microsoft.com/office/drawing/2014/main" id="{A82CDAF5-92EF-41F5-9B4A-B22373343115}"/>
                </a:ext>
              </a:extLst>
            </p:cNvPr>
            <p:cNvSpPr/>
            <p:nvPr/>
          </p:nvSpPr>
          <p:spPr>
            <a:xfrm>
              <a:off x="1852830" y="6332219"/>
              <a:ext cx="3191956" cy="1965959"/>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9" name="직사각형 8">
              <a:extLst>
                <a:ext uri="{FF2B5EF4-FFF2-40B4-BE49-F238E27FC236}">
                  <a16:creationId xmlns:a16="http://schemas.microsoft.com/office/drawing/2014/main" id="{78401908-978C-4ECA-93E3-2A3CFCDCBCE4}"/>
                </a:ext>
              </a:extLst>
            </p:cNvPr>
            <p:cNvSpPr/>
            <p:nvPr/>
          </p:nvSpPr>
          <p:spPr>
            <a:xfrm>
              <a:off x="1852829" y="8485112"/>
              <a:ext cx="3191956" cy="1664727"/>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
        <p:nvSpPr>
          <p:cNvPr id="10" name="직사각형 9">
            <a:extLst>
              <a:ext uri="{FF2B5EF4-FFF2-40B4-BE49-F238E27FC236}">
                <a16:creationId xmlns:a16="http://schemas.microsoft.com/office/drawing/2014/main" id="{2E4F4863-4348-4BF3-AAF7-8D21FEBC7B4D}"/>
              </a:ext>
            </a:extLst>
          </p:cNvPr>
          <p:cNvSpPr/>
          <p:nvPr/>
        </p:nvSpPr>
        <p:spPr>
          <a:xfrm>
            <a:off x="5281829" y="3323922"/>
            <a:ext cx="17936311" cy="10392078"/>
          </a:xfrm>
          <a:prstGeom prst="rect">
            <a:avLst/>
          </a:prstGeom>
          <a:noFill/>
          <a:ln w="76200" cap="flat">
            <a:solidFill>
              <a:schemeClr val="tx2">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pic>
        <p:nvPicPr>
          <p:cNvPr id="4" name="그림 3">
            <a:extLst>
              <a:ext uri="{FF2B5EF4-FFF2-40B4-BE49-F238E27FC236}">
                <a16:creationId xmlns:a16="http://schemas.microsoft.com/office/drawing/2014/main" id="{F3A65DFB-0FF2-4AE3-B1CA-D08BFBF2E781}"/>
              </a:ext>
            </a:extLst>
          </p:cNvPr>
          <p:cNvPicPr>
            <a:picLocks noChangeAspect="1"/>
          </p:cNvPicPr>
          <p:nvPr/>
        </p:nvPicPr>
        <p:blipFill>
          <a:blip r:embed="rId4"/>
          <a:stretch>
            <a:fillRect/>
          </a:stretch>
        </p:blipFill>
        <p:spPr>
          <a:xfrm>
            <a:off x="1013120" y="1565913"/>
            <a:ext cx="22355892" cy="13172453"/>
          </a:xfrm>
          <a:prstGeom prst="rect">
            <a:avLst/>
          </a:prstGeom>
        </p:spPr>
      </p:pic>
    </p:spTree>
    <p:extLst>
      <p:ext uri="{BB962C8B-B14F-4D97-AF65-F5344CB8AC3E}">
        <p14:creationId xmlns:p14="http://schemas.microsoft.com/office/powerpoint/2010/main" val="24650969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We want to help you tell your stories"/>
          <p:cNvSpPr>
            <a:spLocks noGrp="1"/>
          </p:cNvSpPr>
          <p:nvPr>
            <p:ph type="body" idx="13"/>
          </p:nvPr>
        </p:nvSpPr>
        <p:spPr>
          <a:xfrm>
            <a:off x="1701800" y="3560264"/>
            <a:ext cx="12320191" cy="2964914"/>
          </a:xfrm>
          <a:prstGeom prst="rect">
            <a:avLst/>
          </a:prstGeom>
        </p:spPr>
        <p:txBody>
          <a:bodyPr/>
          <a:lstStyle/>
          <a:p>
            <a:r>
              <a:rPr lang="en-US"/>
              <a:t>Atlassian</a:t>
            </a:r>
            <a:r>
              <a:rPr lang="ko-KR" altLang="en-US"/>
              <a:t> </a:t>
            </a:r>
            <a:r>
              <a:rPr lang="en-US" altLang="ko-KR"/>
              <a:t>Products</a:t>
            </a:r>
            <a:endParaRPr lang="en-US"/>
          </a:p>
          <a:p>
            <a:r>
              <a:rPr lang="en-US" sz="6600" b="0"/>
              <a:t>JIRA, Confluence, Bitbucket, Crowd</a:t>
            </a:r>
          </a:p>
        </p:txBody>
      </p:sp>
      <p:sp>
        <p:nvSpPr>
          <p:cNvPr id="1195" name="Introduction"/>
          <p:cNvSpPr>
            <a:spLocks noGrp="1"/>
          </p:cNvSpPr>
          <p:nvPr>
            <p:ph type="body" idx="14"/>
          </p:nvPr>
        </p:nvSpPr>
        <p:spPr>
          <a:xfrm>
            <a:off x="1701800" y="1016000"/>
            <a:ext cx="20828000" cy="841256"/>
          </a:xfrm>
          <a:prstGeom prst="rect">
            <a:avLst/>
          </a:prstGeom>
        </p:spPr>
        <p:txBody>
          <a:bodyPr/>
          <a:lstStyle/>
          <a:p>
            <a:r>
              <a:rPr lang="en-US" b="1" dirty="0"/>
              <a:t>make the best value</a:t>
            </a:r>
          </a:p>
        </p:txBody>
      </p:sp>
      <p:pic>
        <p:nvPicPr>
          <p:cNvPr id="9" name="pasted-image.pdf" descr="pasted-image.pdf">
            <a:extLst>
              <a:ext uri="{FF2B5EF4-FFF2-40B4-BE49-F238E27FC236}">
                <a16:creationId xmlns:a16="http://schemas.microsoft.com/office/drawing/2014/main" id="{2952CB39-CF99-429A-BBCC-1B79E6D387E7}"/>
              </a:ext>
            </a:extLst>
          </p:cNvPr>
          <p:cNvPicPr>
            <a:picLocks noChangeAspect="1"/>
          </p:cNvPicPr>
          <p:nvPr/>
        </p:nvPicPr>
        <p:blipFill>
          <a:blip r:embed="rId3"/>
          <a:stretch>
            <a:fillRect/>
          </a:stretch>
        </p:blipFill>
        <p:spPr>
          <a:xfrm>
            <a:off x="10059891" y="6858000"/>
            <a:ext cx="13911119" cy="6557602"/>
          </a:xfrm>
          <a:prstGeom prst="rect">
            <a:avLst/>
          </a:prstGeom>
          <a:ln w="12700">
            <a:miter lim="400000"/>
          </a:ln>
        </p:spPr>
      </p:pic>
    </p:spTree>
    <p:extLst>
      <p:ext uri="{BB962C8B-B14F-4D97-AF65-F5344CB8AC3E}">
        <p14:creationId xmlns:p14="http://schemas.microsoft.com/office/powerpoint/2010/main" val="28110979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a:t>JIRA</a:t>
            </a:r>
            <a:endParaRPr sz="5400"/>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b="0"/>
              <a:t>Confluence</a:t>
            </a:r>
            <a:endParaRPr sz="5400"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ma14="http://schemas.microsoft.com/office/mac/drawingml/2011/main" xmlns=""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8" y="9207246"/>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10" name="Multi-Use">
            <a:extLst>
              <a:ext uri="{FF2B5EF4-FFF2-40B4-BE49-F238E27FC236}">
                <a16:creationId xmlns:a16="http://schemas.microsoft.com/office/drawing/2014/main" id="{3EA04D19-3A2B-44DC-B7A7-D2C3810B905B}"/>
              </a:ext>
            </a:extLst>
          </p:cNvPr>
          <p:cNvSpPr txBox="1">
            <a:spLocks/>
          </p:cNvSpPr>
          <p:nvPr/>
        </p:nvSpPr>
        <p:spPr>
          <a:xfrm>
            <a:off x="789281" y="9123225"/>
            <a:ext cx="4768732" cy="97526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a:t>Bitbucket</a:t>
            </a:r>
          </a:p>
        </p:txBody>
      </p:sp>
      <p:sp>
        <p:nvSpPr>
          <p:cNvPr id="29" name="Multi-Use">
            <a:extLst>
              <a:ext uri="{FF2B5EF4-FFF2-40B4-BE49-F238E27FC236}">
                <a16:creationId xmlns:a16="http://schemas.microsoft.com/office/drawing/2014/main" id="{30F791DD-E198-4835-AF52-BDC234BDFB1F}"/>
              </a:ext>
            </a:extLst>
          </p:cNvPr>
          <p:cNvSpPr txBox="1">
            <a:spLocks/>
          </p:cNvSpPr>
          <p:nvPr/>
        </p:nvSpPr>
        <p:spPr>
          <a:xfrm>
            <a:off x="789281" y="10972263"/>
            <a:ext cx="4768732" cy="97526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Crowd</a:t>
            </a:r>
          </a:p>
        </p:txBody>
      </p:sp>
      <p:pic>
        <p:nvPicPr>
          <p:cNvPr id="11" name="pasted-image.pdf" descr="pasted-image.pdf">
            <a:extLst>
              <a:ext uri="{FF2B5EF4-FFF2-40B4-BE49-F238E27FC236}">
                <a16:creationId xmlns:a16="http://schemas.microsoft.com/office/drawing/2014/main" id="{55821C21-6F4B-4805-A47C-0B428BBA4B29}"/>
              </a:ext>
            </a:extLst>
          </p:cNvPr>
          <p:cNvPicPr>
            <a:picLocks noChangeAspect="1"/>
          </p:cNvPicPr>
          <p:nvPr/>
        </p:nvPicPr>
        <p:blipFill>
          <a:blip r:embed="rId3"/>
          <a:stretch>
            <a:fillRect/>
          </a:stretch>
        </p:blipFill>
        <p:spPr>
          <a:xfrm>
            <a:off x="12520205" y="684718"/>
            <a:ext cx="6431775" cy="1105828"/>
          </a:xfrm>
          <a:prstGeom prst="rect">
            <a:avLst/>
          </a:prstGeom>
          <a:ln w="12700">
            <a:miter lim="400000"/>
          </a:ln>
        </p:spPr>
      </p:pic>
      <p:sp>
        <p:nvSpPr>
          <p:cNvPr id="15" name="Talking Point…">
            <a:extLst>
              <a:ext uri="{FF2B5EF4-FFF2-40B4-BE49-F238E27FC236}">
                <a16:creationId xmlns:a16="http://schemas.microsoft.com/office/drawing/2014/main" id="{38128EC4-40B4-4A46-B8AE-A5471645EA86}"/>
              </a:ext>
            </a:extLst>
          </p:cNvPr>
          <p:cNvSpPr txBox="1">
            <a:spLocks/>
          </p:cNvSpPr>
          <p:nvPr/>
        </p:nvSpPr>
        <p:spPr>
          <a:xfrm>
            <a:off x="8983898" y="2411787"/>
            <a:ext cx="14390529" cy="728468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685800" indent="-685800" algn="l" hangingPunct="1">
              <a:buFont typeface="Wingdings" panose="05000000000000000000" pitchFamily="2" charset="2"/>
              <a:buChar char="v"/>
              <a:defRPr sz="6000" spc="-59">
                <a:solidFill>
                  <a:srgbClr val="253858"/>
                </a:solidFill>
              </a:defRPr>
            </a:pPr>
            <a:r>
              <a:rPr lang="en-US" altLang="ko-KR" sz="5400" b="1" spc="-59" dirty="0">
                <a:solidFill>
                  <a:srgbClr val="253858"/>
                </a:solidFill>
              </a:rPr>
              <a:t>Roles of Bitbucket Administrators</a:t>
            </a:r>
          </a:p>
          <a:p>
            <a:pPr algn="l" hangingPunct="1">
              <a:defRPr sz="6000" spc="-59">
                <a:solidFill>
                  <a:srgbClr val="253858"/>
                </a:solidFill>
              </a:defRPr>
            </a:pPr>
            <a:endParaRPr lang="en-US" altLang="ko-KR" sz="1800" b="1" spc="-59" dirty="0">
              <a:solidFill>
                <a:srgbClr val="253858"/>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Application &amp; Integration Management</a:t>
            </a:r>
          </a:p>
          <a:p>
            <a:pPr marL="571500" indent="-571500" algn="l" hangingPunct="1">
              <a:buFontTx/>
              <a:buChar char="-"/>
              <a:defRPr sz="4800" b="0" spc="-48">
                <a:solidFill>
                  <a:srgbClr val="091E42"/>
                </a:solidFill>
              </a:defRPr>
            </a:pPr>
            <a:r>
              <a:rPr lang="en-US" altLang="ko-KR" sz="3600" dirty="0">
                <a:solidFill>
                  <a:srgbClr val="091E42"/>
                </a:solidFill>
              </a:rPr>
              <a:t>version and license, connection of other applications</a:t>
            </a:r>
            <a:endParaRPr lang="en-US" altLang="ko-KR" sz="3600" b="1" dirty="0">
              <a:solidFill>
                <a:srgbClr val="091E42"/>
              </a:solidFill>
            </a:endParaRPr>
          </a:p>
          <a:p>
            <a:pPr algn="l" hangingPunct="1">
              <a:defRPr sz="4800" b="0" spc="-48">
                <a:solidFill>
                  <a:srgbClr val="091E42"/>
                </a:solidFill>
              </a:defRPr>
            </a:pPr>
            <a:endParaRPr lang="en-US" altLang="ko-KR" sz="18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Account Management</a:t>
            </a:r>
          </a:p>
          <a:p>
            <a:pPr marL="571500" indent="-571500" algn="l" hangingPunct="1">
              <a:buFontTx/>
              <a:buChar char="-"/>
              <a:defRPr sz="4800" b="0" spc="-48">
                <a:solidFill>
                  <a:srgbClr val="091E42"/>
                </a:solidFill>
              </a:defRPr>
            </a:pPr>
            <a:r>
              <a:rPr lang="en-US" altLang="ko-KR" sz="3600" dirty="0">
                <a:solidFill>
                  <a:srgbClr val="091E42"/>
                </a:solidFill>
              </a:rPr>
              <a:t>Users,</a:t>
            </a:r>
            <a:r>
              <a:rPr lang="ko-KR" altLang="en-US" sz="3600" dirty="0">
                <a:solidFill>
                  <a:srgbClr val="091E42"/>
                </a:solidFill>
              </a:rPr>
              <a:t> </a:t>
            </a:r>
            <a:r>
              <a:rPr lang="en-US" altLang="ko-KR" sz="3600" dirty="0">
                <a:solidFill>
                  <a:srgbClr val="091E42"/>
                </a:solidFill>
              </a:rPr>
              <a:t>Groups,</a:t>
            </a:r>
            <a:r>
              <a:rPr lang="ko-KR" altLang="en-US" sz="3600" dirty="0">
                <a:solidFill>
                  <a:srgbClr val="091E42"/>
                </a:solidFill>
              </a:rPr>
              <a:t> </a:t>
            </a:r>
            <a:r>
              <a:rPr lang="en-US" altLang="ko-KR" sz="3600" dirty="0">
                <a:solidFill>
                  <a:srgbClr val="091E42"/>
                </a:solidFill>
              </a:rPr>
              <a:t>Directories, Global Permissions, etc</a:t>
            </a:r>
          </a:p>
          <a:p>
            <a:pPr algn="l" hangingPunct="1">
              <a:defRPr sz="4800" b="0" spc="-48">
                <a:solidFill>
                  <a:srgbClr val="091E42"/>
                </a:solidFill>
              </a:defRPr>
            </a:pPr>
            <a:endParaRPr lang="en-US" altLang="ko-KR" sz="18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Third-party App Management</a:t>
            </a:r>
          </a:p>
          <a:p>
            <a:pPr marL="571500" indent="-571500" algn="l" hangingPunct="1">
              <a:buFontTx/>
              <a:buChar char="-"/>
              <a:defRPr sz="4800" b="0" spc="-48">
                <a:solidFill>
                  <a:srgbClr val="091E42"/>
                </a:solidFill>
              </a:defRPr>
            </a:pPr>
            <a:r>
              <a:rPr lang="en-US" altLang="ko-KR" sz="3600" dirty="0">
                <a:solidFill>
                  <a:srgbClr val="091E42"/>
                </a:solidFill>
              </a:rPr>
              <a:t>Charts &amp; Graphs for Bitbucket, SVN Mirror for Bitbucket Server, etc</a:t>
            </a:r>
          </a:p>
          <a:p>
            <a:pPr algn="l" hangingPunct="1">
              <a:defRPr sz="4800" b="0" spc="-48">
                <a:solidFill>
                  <a:srgbClr val="091E42"/>
                </a:solidFill>
              </a:defRPr>
            </a:pPr>
            <a:endParaRPr lang="en-US" altLang="ko-KR" sz="1800" dirty="0">
              <a:solidFill>
                <a:srgbClr val="091E42"/>
              </a:solidFill>
            </a:endParaRPr>
          </a:p>
          <a:p>
            <a:pPr marL="742950" indent="-74295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Bitbucket System Management</a:t>
            </a:r>
          </a:p>
          <a:p>
            <a:pPr marL="571500" indent="-571500" algn="l" hangingPunct="1">
              <a:buFontTx/>
              <a:buChar char="-"/>
              <a:defRPr sz="4800" b="0" spc="-48">
                <a:solidFill>
                  <a:srgbClr val="091E42"/>
                </a:solidFill>
              </a:defRPr>
            </a:pPr>
            <a:r>
              <a:rPr lang="en-US" altLang="ko-KR" sz="3600" dirty="0">
                <a:solidFill>
                  <a:srgbClr val="091E42"/>
                </a:solidFill>
              </a:rPr>
              <a:t>Application links, Databases, Clustering(HA), Global Permissions</a:t>
            </a:r>
          </a:p>
          <a:p>
            <a:pPr algn="l" hangingPunct="1">
              <a:defRPr sz="6000" spc="-59">
                <a:solidFill>
                  <a:srgbClr val="253858"/>
                </a:solidFill>
              </a:defRPr>
            </a:pPr>
            <a:endParaRPr lang="en-US" altLang="ko-KR" sz="1800" spc="-59" dirty="0">
              <a:solidFill>
                <a:srgbClr val="253858"/>
              </a:solidFill>
            </a:endParaRPr>
          </a:p>
        </p:txBody>
      </p:sp>
      <p:grpSp>
        <p:nvGrpSpPr>
          <p:cNvPr id="3" name="그룹 2">
            <a:extLst>
              <a:ext uri="{FF2B5EF4-FFF2-40B4-BE49-F238E27FC236}">
                <a16:creationId xmlns:a16="http://schemas.microsoft.com/office/drawing/2014/main" id="{29745133-4310-4B01-97CA-294EC3CF1CE8}"/>
              </a:ext>
            </a:extLst>
          </p:cNvPr>
          <p:cNvGrpSpPr/>
          <p:nvPr/>
        </p:nvGrpSpPr>
        <p:grpSpPr>
          <a:xfrm>
            <a:off x="6611500" y="3811790"/>
            <a:ext cx="2372398" cy="7002313"/>
            <a:chOff x="6611500" y="3553884"/>
            <a:chExt cx="2372398" cy="7002313"/>
          </a:xfrm>
        </p:grpSpPr>
        <p:grpSp>
          <p:nvGrpSpPr>
            <p:cNvPr id="17" name="그룹 16">
              <a:extLst>
                <a:ext uri="{FF2B5EF4-FFF2-40B4-BE49-F238E27FC236}">
                  <a16:creationId xmlns:a16="http://schemas.microsoft.com/office/drawing/2014/main" id="{17FE05AA-B42D-415A-9087-A79E29DA56E5}"/>
                </a:ext>
              </a:extLst>
            </p:cNvPr>
            <p:cNvGrpSpPr/>
            <p:nvPr/>
          </p:nvGrpSpPr>
          <p:grpSpPr>
            <a:xfrm>
              <a:off x="6611500" y="3553884"/>
              <a:ext cx="2372398" cy="4019215"/>
              <a:chOff x="6774876" y="4424560"/>
              <a:chExt cx="2372398" cy="4874333"/>
            </a:xfrm>
          </p:grpSpPr>
          <p:sp>
            <p:nvSpPr>
              <p:cNvPr id="21" name="직사각형 20">
                <a:extLst>
                  <a:ext uri="{FF2B5EF4-FFF2-40B4-BE49-F238E27FC236}">
                    <a16:creationId xmlns:a16="http://schemas.microsoft.com/office/drawing/2014/main" id="{86E0AC96-E3FD-4E04-9618-44A432694FAA}"/>
                  </a:ext>
                </a:extLst>
              </p:cNvPr>
              <p:cNvSpPr/>
              <p:nvPr/>
            </p:nvSpPr>
            <p:spPr>
              <a:xfrm>
                <a:off x="6774876" y="6178979"/>
                <a:ext cx="2372398" cy="13841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3600" b="1" spc="-36" dirty="0">
                    <a:solidFill>
                      <a:srgbClr val="C00000"/>
                    </a:solidFill>
                  </a:rPr>
                  <a:t>Common</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3600" b="1" i="0" u="none" strike="noStrike" cap="none" spc="-36" normalizeH="0" baseline="0" dirty="0">
                    <a:ln>
                      <a:noFill/>
                    </a:ln>
                    <a:solidFill>
                      <a:srgbClr val="C00000"/>
                    </a:solidFill>
                    <a:effectLst/>
                    <a:uFillTx/>
                    <a:latin typeface="+mn-lt"/>
                    <a:ea typeface="+mn-ea"/>
                    <a:cs typeface="+mn-cs"/>
                    <a:sym typeface="Circular Pro"/>
                  </a:rPr>
                  <a:t>functions</a:t>
                </a:r>
                <a:endParaRPr kumimoji="0" lang="ko-KR" altLang="en-US" sz="3600" b="1" i="0" u="none" strike="noStrike" cap="none" spc="-36" normalizeH="0" baseline="0" dirty="0">
                  <a:ln>
                    <a:noFill/>
                  </a:ln>
                  <a:solidFill>
                    <a:srgbClr val="C00000"/>
                  </a:solidFill>
                  <a:effectLst/>
                  <a:uFillTx/>
                  <a:latin typeface="+mn-lt"/>
                  <a:ea typeface="+mn-ea"/>
                  <a:cs typeface="+mn-cs"/>
                  <a:sym typeface="Circular Pro"/>
                </a:endParaRPr>
              </a:p>
            </p:txBody>
          </p:sp>
          <p:cxnSp>
            <p:nvCxnSpPr>
              <p:cNvPr id="22" name="연결선: 꺾임 21">
                <a:extLst>
                  <a:ext uri="{FF2B5EF4-FFF2-40B4-BE49-F238E27FC236}">
                    <a16:creationId xmlns:a16="http://schemas.microsoft.com/office/drawing/2014/main" id="{0EB32FBD-B31C-4862-921D-352D10105251}"/>
                  </a:ext>
                </a:extLst>
              </p:cNvPr>
              <p:cNvCxnSpPr>
                <a:cxnSpLocks/>
                <a:endCxn id="21" idx="0"/>
              </p:cNvCxnSpPr>
              <p:nvPr/>
            </p:nvCxnSpPr>
            <p:spPr>
              <a:xfrm rot="5400000">
                <a:off x="7536000" y="4849636"/>
                <a:ext cx="1754419" cy="904267"/>
              </a:xfrm>
              <a:prstGeom prst="bentConnector3">
                <a:avLst>
                  <a:gd name="adj1" fmla="val 1105"/>
                </a:avLst>
              </a:prstGeom>
              <a:ln w="76200">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23" name="연결선: 꺾임 22">
                <a:extLst>
                  <a:ext uri="{FF2B5EF4-FFF2-40B4-BE49-F238E27FC236}">
                    <a16:creationId xmlns:a16="http://schemas.microsoft.com/office/drawing/2014/main" id="{D4DC2982-12B2-4E30-8FF7-106D333BA5BB}"/>
                  </a:ext>
                </a:extLst>
              </p:cNvPr>
              <p:cNvCxnSpPr>
                <a:cxnSpLocks/>
                <a:endCxn id="21" idx="2"/>
              </p:cNvCxnSpPr>
              <p:nvPr/>
            </p:nvCxnSpPr>
            <p:spPr>
              <a:xfrm rot="16200000" flipV="1">
                <a:off x="7569799" y="7954379"/>
                <a:ext cx="1735790" cy="953237"/>
              </a:xfrm>
              <a:prstGeom prst="bentConnector3">
                <a:avLst>
                  <a:gd name="adj1" fmla="val -965"/>
                </a:avLst>
              </a:prstGeom>
              <a:ln w="76200">
                <a:solidFill>
                  <a:srgbClr val="C00000"/>
                </a:solidFill>
              </a:ln>
            </p:spPr>
            <p:style>
              <a:lnRef idx="3">
                <a:schemeClr val="accent5"/>
              </a:lnRef>
              <a:fillRef idx="0">
                <a:schemeClr val="accent5"/>
              </a:fillRef>
              <a:effectRef idx="2">
                <a:schemeClr val="accent5"/>
              </a:effectRef>
              <a:fontRef idx="minor">
                <a:schemeClr val="tx1"/>
              </a:fontRef>
            </p:style>
          </p:cxnSp>
        </p:grpSp>
        <p:grpSp>
          <p:nvGrpSpPr>
            <p:cNvPr id="18" name="그룹 17">
              <a:extLst>
                <a:ext uri="{FF2B5EF4-FFF2-40B4-BE49-F238E27FC236}">
                  <a16:creationId xmlns:a16="http://schemas.microsoft.com/office/drawing/2014/main" id="{B5A796A3-AE7E-4DB3-887C-097C187ABC11}"/>
                </a:ext>
              </a:extLst>
            </p:cNvPr>
            <p:cNvGrpSpPr/>
            <p:nvPr/>
          </p:nvGrpSpPr>
          <p:grpSpPr>
            <a:xfrm>
              <a:off x="6611500" y="8099585"/>
              <a:ext cx="2372398" cy="2456612"/>
              <a:chOff x="6603024" y="10172987"/>
              <a:chExt cx="2372398" cy="1280440"/>
            </a:xfrm>
          </p:grpSpPr>
          <p:sp>
            <p:nvSpPr>
              <p:cNvPr id="19" name="직사각형 18">
                <a:extLst>
                  <a:ext uri="{FF2B5EF4-FFF2-40B4-BE49-F238E27FC236}">
                    <a16:creationId xmlns:a16="http://schemas.microsoft.com/office/drawing/2014/main" id="{4FA37665-5BE5-49E6-A422-0A178246FCA9}"/>
                  </a:ext>
                </a:extLst>
              </p:cNvPr>
              <p:cNvSpPr/>
              <p:nvPr/>
            </p:nvSpPr>
            <p:spPr>
              <a:xfrm>
                <a:off x="6603024" y="10765338"/>
                <a:ext cx="2372398" cy="68808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3600" b="1" spc="-36" dirty="0">
                    <a:solidFill>
                      <a:srgbClr val="C00000"/>
                    </a:solidFill>
                  </a:rPr>
                  <a:t>bitbucket-dependent</a:t>
                </a:r>
              </a:p>
            </p:txBody>
          </p:sp>
          <p:cxnSp>
            <p:nvCxnSpPr>
              <p:cNvPr id="20" name="연결선: 꺾임 19">
                <a:extLst>
                  <a:ext uri="{FF2B5EF4-FFF2-40B4-BE49-F238E27FC236}">
                    <a16:creationId xmlns:a16="http://schemas.microsoft.com/office/drawing/2014/main" id="{1BD9EC7B-BF7D-49E3-AE10-3DB46B046F1F}"/>
                  </a:ext>
                </a:extLst>
              </p:cNvPr>
              <p:cNvCxnSpPr>
                <a:cxnSpLocks/>
                <a:endCxn id="19" idx="0"/>
              </p:cNvCxnSpPr>
              <p:nvPr/>
            </p:nvCxnSpPr>
            <p:spPr>
              <a:xfrm rot="5400000">
                <a:off x="7985705" y="9976506"/>
                <a:ext cx="592351" cy="985313"/>
              </a:xfrm>
              <a:prstGeom prst="bentConnector3">
                <a:avLst>
                  <a:gd name="adj1" fmla="val -1745"/>
                </a:avLst>
              </a:prstGeom>
              <a:ln w="76200">
                <a:solidFill>
                  <a:srgbClr val="C00000"/>
                </a:solidFill>
              </a:ln>
            </p:spPr>
            <p:style>
              <a:lnRef idx="3">
                <a:schemeClr val="accent5"/>
              </a:lnRef>
              <a:fillRef idx="0">
                <a:schemeClr val="accent5"/>
              </a:fillRef>
              <a:effectRef idx="2">
                <a:schemeClr val="accent5"/>
              </a:effectRef>
              <a:fontRef idx="minor">
                <a:schemeClr val="tx1"/>
              </a:fontRef>
            </p:style>
          </p:cxnSp>
        </p:grpSp>
      </p:grpSp>
      <p:sp>
        <p:nvSpPr>
          <p:cNvPr id="24" name="Clarify usage">
            <a:extLst>
              <a:ext uri="{FF2B5EF4-FFF2-40B4-BE49-F238E27FC236}">
                <a16:creationId xmlns:a16="http://schemas.microsoft.com/office/drawing/2014/main" id="{04A00B9A-A5C0-46EE-9D7C-9974200B2661}"/>
              </a:ext>
            </a:extLst>
          </p:cNvPr>
          <p:cNvSpPr>
            <a:spLocks noGrp="1"/>
          </p:cNvSpPr>
          <p:nvPr>
            <p:ph type="body" idx="13"/>
          </p:nvPr>
        </p:nvSpPr>
        <p:spPr>
          <a:xfrm>
            <a:off x="543499" y="1000928"/>
            <a:ext cx="5378332" cy="2305688"/>
          </a:xfrm>
          <a:prstGeom prst="rect">
            <a:avLst/>
          </a:prstGeom>
        </p:spPr>
        <p:txBody>
          <a:bodyPr/>
          <a:lstStyle/>
          <a:p>
            <a:r>
              <a:rPr lang="en-US" sz="7200" dirty="0"/>
              <a:t>Administrator functions</a:t>
            </a:r>
          </a:p>
        </p:txBody>
      </p:sp>
    </p:spTree>
    <p:extLst>
      <p:ext uri="{BB962C8B-B14F-4D97-AF65-F5344CB8AC3E}">
        <p14:creationId xmlns:p14="http://schemas.microsoft.com/office/powerpoint/2010/main" val="129164548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8EE5E63-4862-4AFC-A553-6AED674EFDD0}"/>
              </a:ext>
            </a:extLst>
          </p:cNvPr>
          <p:cNvPicPr>
            <a:picLocks noChangeAspect="1"/>
          </p:cNvPicPr>
          <p:nvPr/>
        </p:nvPicPr>
        <p:blipFill>
          <a:blip r:embed="rId3"/>
          <a:stretch>
            <a:fillRect/>
          </a:stretch>
        </p:blipFill>
        <p:spPr>
          <a:xfrm>
            <a:off x="1034891" y="1574346"/>
            <a:ext cx="22325852" cy="13214944"/>
          </a:xfrm>
          <a:prstGeom prst="rect">
            <a:avLst/>
          </a:prstGeom>
        </p:spPr>
      </p:pic>
      <p:sp>
        <p:nvSpPr>
          <p:cNvPr id="5" name="직사각형 4">
            <a:extLst>
              <a:ext uri="{FF2B5EF4-FFF2-40B4-BE49-F238E27FC236}">
                <a16:creationId xmlns:a16="http://schemas.microsoft.com/office/drawing/2014/main" id="{CD6221EF-C1B3-4140-96B2-518E2117AF99}"/>
              </a:ext>
            </a:extLst>
          </p:cNvPr>
          <p:cNvSpPr/>
          <p:nvPr/>
        </p:nvSpPr>
        <p:spPr>
          <a:xfrm>
            <a:off x="7691424" y="962602"/>
            <a:ext cx="9823397"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t>http://ubuntu.heejeong.com/bitbucket/admin</a:t>
            </a:r>
            <a:endParaRPr kumimoji="0" lang="ko-KR" altLang="en-US" sz="2400" b="1" i="0" strike="noStrike" cap="none" spc="-36" normalizeH="0" baseline="0" dirty="0">
              <a:ln>
                <a:noFill/>
              </a:ln>
              <a:solidFill>
                <a:schemeClr val="tx2">
                  <a:lumMod val="75000"/>
                </a:schemeClr>
              </a:solidFill>
              <a:effectLst/>
              <a:uFillTx/>
              <a:sym typeface="Circular Pro"/>
            </a:endParaRPr>
          </a:p>
        </p:txBody>
      </p:sp>
      <p:sp>
        <p:nvSpPr>
          <p:cNvPr id="8" name="직사각형 7">
            <a:extLst>
              <a:ext uri="{FF2B5EF4-FFF2-40B4-BE49-F238E27FC236}">
                <a16:creationId xmlns:a16="http://schemas.microsoft.com/office/drawing/2014/main" id="{34497B22-1017-4B3C-B2D1-A4F9FB7ECFCB}"/>
              </a:ext>
            </a:extLst>
          </p:cNvPr>
          <p:cNvSpPr/>
          <p:nvPr/>
        </p:nvSpPr>
        <p:spPr>
          <a:xfrm>
            <a:off x="4504589" y="4119826"/>
            <a:ext cx="18681982" cy="5786174"/>
          </a:xfrm>
          <a:prstGeom prst="rect">
            <a:avLst/>
          </a:prstGeom>
          <a:noFill/>
          <a:ln w="76200" cap="flat">
            <a:solidFill>
              <a:srgbClr val="FF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Tree>
    <p:extLst>
      <p:ext uri="{BB962C8B-B14F-4D97-AF65-F5344CB8AC3E}">
        <p14:creationId xmlns:p14="http://schemas.microsoft.com/office/powerpoint/2010/main" val="19518769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a:t>JIRA</a:t>
            </a:r>
            <a:endParaRPr sz="5400"/>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b="0"/>
              <a:t>Confluence</a:t>
            </a:r>
            <a:endParaRPr sz="5400"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ma14="http://schemas.microsoft.com/office/mac/drawingml/2011/main" xmlns=""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9" y="11056283"/>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10" name="Multi-Use">
            <a:extLst>
              <a:ext uri="{FF2B5EF4-FFF2-40B4-BE49-F238E27FC236}">
                <a16:creationId xmlns:a16="http://schemas.microsoft.com/office/drawing/2014/main" id="{3EA04D19-3A2B-44DC-B7A7-D2C3810B905B}"/>
              </a:ext>
            </a:extLst>
          </p:cNvPr>
          <p:cNvSpPr txBox="1">
            <a:spLocks/>
          </p:cNvSpPr>
          <p:nvPr/>
        </p:nvSpPr>
        <p:spPr>
          <a:xfrm>
            <a:off x="789281" y="9123225"/>
            <a:ext cx="4768732" cy="97526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Bitbucket</a:t>
            </a:r>
          </a:p>
        </p:txBody>
      </p:sp>
      <p:sp>
        <p:nvSpPr>
          <p:cNvPr id="29" name="Multi-Use">
            <a:extLst>
              <a:ext uri="{FF2B5EF4-FFF2-40B4-BE49-F238E27FC236}">
                <a16:creationId xmlns:a16="http://schemas.microsoft.com/office/drawing/2014/main" id="{30F791DD-E198-4835-AF52-BDC234BDFB1F}"/>
              </a:ext>
            </a:extLst>
          </p:cNvPr>
          <p:cNvSpPr txBox="1">
            <a:spLocks/>
          </p:cNvSpPr>
          <p:nvPr/>
        </p:nvSpPr>
        <p:spPr>
          <a:xfrm>
            <a:off x="789281" y="10972263"/>
            <a:ext cx="4768732" cy="97526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a:t>Crowd</a:t>
            </a:r>
          </a:p>
        </p:txBody>
      </p:sp>
      <p:pic>
        <p:nvPicPr>
          <p:cNvPr id="11" name="pasted-image.pdf" descr="pasted-image.pdf">
            <a:extLst>
              <a:ext uri="{FF2B5EF4-FFF2-40B4-BE49-F238E27FC236}">
                <a16:creationId xmlns:a16="http://schemas.microsoft.com/office/drawing/2014/main" id="{9E72C5A5-E3C4-4119-A2E4-F4AC3C06AE0F}"/>
              </a:ext>
            </a:extLst>
          </p:cNvPr>
          <p:cNvPicPr>
            <a:picLocks noChangeAspect="1"/>
          </p:cNvPicPr>
          <p:nvPr/>
        </p:nvPicPr>
        <p:blipFill>
          <a:blip r:embed="rId3"/>
          <a:stretch>
            <a:fillRect/>
          </a:stretch>
        </p:blipFill>
        <p:spPr>
          <a:xfrm>
            <a:off x="13501147" y="1063229"/>
            <a:ext cx="4469889" cy="1005298"/>
          </a:xfrm>
          <a:prstGeom prst="rect">
            <a:avLst/>
          </a:prstGeom>
          <a:ln w="12700">
            <a:miter lim="400000"/>
          </a:ln>
        </p:spPr>
      </p:pic>
      <p:sp>
        <p:nvSpPr>
          <p:cNvPr id="12" name="Talking Point…">
            <a:extLst>
              <a:ext uri="{FF2B5EF4-FFF2-40B4-BE49-F238E27FC236}">
                <a16:creationId xmlns:a16="http://schemas.microsoft.com/office/drawing/2014/main" id="{D3F18AD2-F776-4A00-B78B-7C3E092D5C9B}"/>
              </a:ext>
            </a:extLst>
          </p:cNvPr>
          <p:cNvSpPr txBox="1">
            <a:spLocks/>
          </p:cNvSpPr>
          <p:nvPr/>
        </p:nvSpPr>
        <p:spPr>
          <a:xfrm>
            <a:off x="8338841" y="2776784"/>
            <a:ext cx="14794500" cy="990078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685800" indent="-685800" algn="l" hangingPunct="1">
              <a:buFont typeface="Wingdings" panose="05000000000000000000" pitchFamily="2" charset="2"/>
              <a:buChar char="v"/>
              <a:defRPr sz="6000" spc="-59">
                <a:solidFill>
                  <a:srgbClr val="253858"/>
                </a:solidFill>
              </a:defRPr>
            </a:pPr>
            <a:r>
              <a:rPr lang="en-US" sz="5400" b="1" spc="-59" dirty="0">
                <a:solidFill>
                  <a:srgbClr val="253858"/>
                </a:solidFill>
              </a:rPr>
              <a:t>What is Crowd?</a:t>
            </a:r>
            <a:endParaRPr lang="en-US" sz="4400" dirty="0">
              <a:solidFill>
                <a:srgbClr val="091E42"/>
              </a:solidFill>
            </a:endParaRPr>
          </a:p>
          <a:p>
            <a:pPr marL="685800" indent="-685800" algn="l" hangingPunct="1">
              <a:buFont typeface="Wingdings" panose="05000000000000000000" pitchFamily="2" charset="2"/>
              <a:buChar char="§"/>
              <a:defRPr sz="4800" b="0" spc="-48">
                <a:solidFill>
                  <a:srgbClr val="091E42"/>
                </a:solidFill>
              </a:defRPr>
            </a:pPr>
            <a:r>
              <a:rPr lang="en-US" sz="4400" dirty="0">
                <a:solidFill>
                  <a:srgbClr val="091E42"/>
                </a:solidFill>
              </a:rPr>
              <a:t>Crowd is </a:t>
            </a:r>
            <a:r>
              <a:rPr lang="en-US" sz="4400" b="1" dirty="0">
                <a:solidFill>
                  <a:srgbClr val="091E42"/>
                </a:solidFill>
              </a:rPr>
              <a:t>Account Management System</a:t>
            </a:r>
          </a:p>
          <a:p>
            <a:pPr marL="685800" indent="-685800" algn="l" hangingPunct="1">
              <a:buFontTx/>
              <a:buChar char="-"/>
              <a:defRPr sz="4800" b="0" spc="-48">
                <a:solidFill>
                  <a:srgbClr val="091E42"/>
                </a:solidFill>
              </a:defRPr>
            </a:pPr>
            <a:r>
              <a:rPr lang="en-US" sz="3600" dirty="0">
                <a:solidFill>
                  <a:srgbClr val="091E42"/>
                </a:solidFill>
              </a:rPr>
              <a:t>Integration Account Management of Atlassian applications such as Jira, Confluence, Bitbucket</a:t>
            </a:r>
          </a:p>
          <a:p>
            <a:pPr algn="l" hangingPunct="1">
              <a:defRPr sz="6000" spc="-59">
                <a:solidFill>
                  <a:srgbClr val="253858"/>
                </a:solidFill>
              </a:defRPr>
            </a:pPr>
            <a:endParaRPr lang="en-US" altLang="ko-KR" sz="2000" b="1" spc="-59" dirty="0">
              <a:solidFill>
                <a:srgbClr val="253858"/>
              </a:solidFill>
            </a:endParaRPr>
          </a:p>
          <a:p>
            <a:pPr algn="l" hangingPunct="1">
              <a:defRPr sz="6000" spc="-59">
                <a:solidFill>
                  <a:srgbClr val="253858"/>
                </a:solidFill>
              </a:defRPr>
            </a:pPr>
            <a:endParaRPr lang="en-US" altLang="ko-KR" sz="2000" b="1" spc="-59" dirty="0">
              <a:solidFill>
                <a:srgbClr val="253858"/>
              </a:solidFill>
            </a:endParaRPr>
          </a:p>
          <a:p>
            <a:pPr marL="685800" indent="-685800" algn="l" hangingPunct="1">
              <a:buFont typeface="Wingdings" panose="05000000000000000000" pitchFamily="2" charset="2"/>
              <a:buChar char="v"/>
              <a:defRPr sz="6000" spc="-59">
                <a:solidFill>
                  <a:srgbClr val="253858"/>
                </a:solidFill>
              </a:defRPr>
            </a:pPr>
            <a:r>
              <a:rPr lang="en-US" altLang="ko-KR" sz="5400" b="1" spc="-59" dirty="0">
                <a:solidFill>
                  <a:srgbClr val="253858"/>
                </a:solidFill>
              </a:rPr>
              <a:t>Roles</a:t>
            </a:r>
            <a:r>
              <a:rPr lang="ko-KR" altLang="en-US" sz="5400" b="1" spc="-59" dirty="0">
                <a:solidFill>
                  <a:srgbClr val="253858"/>
                </a:solidFill>
              </a:rPr>
              <a:t> </a:t>
            </a:r>
            <a:r>
              <a:rPr lang="en-US" altLang="ko-KR" sz="5400" b="1" spc="-59" dirty="0">
                <a:solidFill>
                  <a:srgbClr val="253858"/>
                </a:solidFill>
              </a:rPr>
              <a:t>of Crowd Administrators</a:t>
            </a:r>
            <a:endParaRPr lang="en-US" sz="4400" b="1" dirty="0">
              <a:solidFill>
                <a:srgbClr val="091E42"/>
              </a:solidFill>
            </a:endParaRPr>
          </a:p>
          <a:p>
            <a:pPr marL="685800" indent="-685800" algn="l" hangingPunct="1">
              <a:buFont typeface="Wingdings" panose="05000000000000000000" pitchFamily="2" charset="2"/>
              <a:buChar char="§"/>
              <a:defRPr sz="4800" b="0" spc="-48">
                <a:solidFill>
                  <a:srgbClr val="091E42"/>
                </a:solidFill>
              </a:defRPr>
            </a:pPr>
            <a:r>
              <a:rPr lang="en-US" sz="4400" b="1" dirty="0">
                <a:solidFill>
                  <a:srgbClr val="091E42"/>
                </a:solidFill>
              </a:rPr>
              <a:t>Crowd is almost controlled by Administrators</a:t>
            </a:r>
          </a:p>
          <a:p>
            <a:pPr marL="571500" indent="-571500" algn="l" hangingPunct="1">
              <a:buFontTx/>
              <a:buChar char="-"/>
              <a:defRPr sz="4800" b="0" spc="-48">
                <a:solidFill>
                  <a:srgbClr val="091E42"/>
                </a:solidFill>
              </a:defRPr>
            </a:pPr>
            <a:r>
              <a:rPr lang="en-US" sz="3600" dirty="0">
                <a:solidFill>
                  <a:srgbClr val="091E42"/>
                </a:solidFill>
              </a:rPr>
              <a:t>Applications, </a:t>
            </a:r>
            <a:r>
              <a:rPr lang="en-US" altLang="ko-KR" sz="3600" dirty="0">
                <a:solidFill>
                  <a:srgbClr val="091E42"/>
                </a:solidFill>
              </a:rPr>
              <a:t>User or Group Management, Directory Management</a:t>
            </a:r>
            <a:endParaRPr lang="en-US" sz="3600" dirty="0">
              <a:solidFill>
                <a:srgbClr val="091E42"/>
              </a:solidFill>
            </a:endParaRPr>
          </a:p>
          <a:p>
            <a:pPr algn="l" hangingPunct="1">
              <a:defRPr sz="4800" b="0" spc="-48">
                <a:solidFill>
                  <a:srgbClr val="091E42"/>
                </a:solidFill>
              </a:defRPr>
            </a:pPr>
            <a:endParaRPr lang="en-US" sz="1800"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Third-party App Management</a:t>
            </a:r>
          </a:p>
          <a:p>
            <a:pPr marL="571500" indent="-571500" algn="l" hangingPunct="1">
              <a:buFontTx/>
              <a:buChar char="-"/>
              <a:defRPr sz="4800" b="0" spc="-48">
                <a:solidFill>
                  <a:srgbClr val="091E42"/>
                </a:solidFill>
              </a:defRPr>
            </a:pPr>
            <a:r>
              <a:rPr lang="en-US" sz="3600" dirty="0">
                <a:solidFill>
                  <a:srgbClr val="091E42"/>
                </a:solidFill>
              </a:rPr>
              <a:t>Office</a:t>
            </a:r>
            <a:r>
              <a:rPr lang="ko-KR" altLang="en-US" sz="3600" dirty="0">
                <a:solidFill>
                  <a:srgbClr val="091E42"/>
                </a:solidFill>
              </a:rPr>
              <a:t> </a:t>
            </a:r>
            <a:r>
              <a:rPr lang="en-US" altLang="ko-KR" sz="3600" dirty="0">
                <a:solidFill>
                  <a:srgbClr val="091E42"/>
                </a:solidFill>
              </a:rPr>
              <a:t>365</a:t>
            </a:r>
            <a:r>
              <a:rPr lang="ko-KR" altLang="en-US" sz="3600" dirty="0">
                <a:solidFill>
                  <a:srgbClr val="091E42"/>
                </a:solidFill>
              </a:rPr>
              <a:t> </a:t>
            </a:r>
            <a:r>
              <a:rPr lang="en-US" altLang="ko-KR" sz="3600" dirty="0">
                <a:solidFill>
                  <a:srgbClr val="091E42"/>
                </a:solidFill>
              </a:rPr>
              <a:t>Directory Connector for Crowd</a:t>
            </a:r>
            <a:endParaRPr lang="en-US" sz="3600" dirty="0">
              <a:solidFill>
                <a:srgbClr val="091E42"/>
              </a:solidFill>
            </a:endParaRPr>
          </a:p>
          <a:p>
            <a:pPr algn="l" hangingPunct="1">
              <a:defRPr sz="4800" b="0" spc="-48">
                <a:solidFill>
                  <a:srgbClr val="091E42"/>
                </a:solidFill>
              </a:defRPr>
            </a:pPr>
            <a:endParaRPr lang="en-US" sz="1800" b="1" dirty="0">
              <a:solidFill>
                <a:srgbClr val="091E42"/>
              </a:solidFill>
            </a:endParaRPr>
          </a:p>
          <a:p>
            <a:pPr marL="685800" indent="-685800" algn="l" hangingPunct="1">
              <a:buFont typeface="Wingdings" panose="05000000000000000000" pitchFamily="2" charset="2"/>
              <a:buChar char="§"/>
              <a:defRPr sz="4800" b="0" spc="-48">
                <a:solidFill>
                  <a:srgbClr val="091E42"/>
                </a:solidFill>
              </a:defRPr>
            </a:pPr>
            <a:r>
              <a:rPr lang="en-US" sz="4400" b="1" dirty="0">
                <a:solidFill>
                  <a:srgbClr val="091E42"/>
                </a:solidFill>
              </a:rPr>
              <a:t>Crowd System Management</a:t>
            </a:r>
          </a:p>
          <a:p>
            <a:pPr marL="685800" indent="-685800" algn="l" hangingPunct="1">
              <a:buFontTx/>
              <a:buChar char="-"/>
              <a:defRPr sz="4800" b="0" spc="-48">
                <a:solidFill>
                  <a:srgbClr val="091E42"/>
                </a:solidFill>
              </a:defRPr>
            </a:pPr>
            <a:r>
              <a:rPr lang="en-US" sz="3600" dirty="0">
                <a:solidFill>
                  <a:srgbClr val="091E42"/>
                </a:solidFill>
              </a:rPr>
              <a:t>General</a:t>
            </a:r>
            <a:r>
              <a:rPr lang="ko-KR" altLang="en-US" sz="3600" dirty="0">
                <a:solidFill>
                  <a:srgbClr val="091E42"/>
                </a:solidFill>
              </a:rPr>
              <a:t> </a:t>
            </a:r>
            <a:r>
              <a:rPr lang="en-US" altLang="ko-KR" sz="3600" dirty="0">
                <a:solidFill>
                  <a:srgbClr val="091E42"/>
                </a:solidFill>
              </a:rPr>
              <a:t>configuration,</a:t>
            </a:r>
            <a:r>
              <a:rPr lang="ko-KR" altLang="en-US" sz="3600" dirty="0">
                <a:solidFill>
                  <a:srgbClr val="091E42"/>
                </a:solidFill>
              </a:rPr>
              <a:t> </a:t>
            </a:r>
            <a:r>
              <a:rPr lang="en-US" altLang="ko-KR" sz="3600" dirty="0">
                <a:solidFill>
                  <a:srgbClr val="091E42"/>
                </a:solidFill>
              </a:rPr>
              <a:t>Licensing,</a:t>
            </a:r>
            <a:r>
              <a:rPr lang="ko-KR" altLang="en-US" sz="3600" dirty="0">
                <a:solidFill>
                  <a:srgbClr val="091E42"/>
                </a:solidFill>
              </a:rPr>
              <a:t> </a:t>
            </a:r>
            <a:r>
              <a:rPr lang="en-US" altLang="ko-KR" sz="3600" dirty="0">
                <a:solidFill>
                  <a:srgbClr val="091E42"/>
                </a:solidFill>
              </a:rPr>
              <a:t>session configuration, Mail Service, System Backup or Restore</a:t>
            </a:r>
          </a:p>
          <a:p>
            <a:pPr algn="l" hangingPunct="1">
              <a:defRPr sz="4800" b="0" spc="-48">
                <a:solidFill>
                  <a:srgbClr val="091E42"/>
                </a:solidFill>
              </a:defRPr>
            </a:pPr>
            <a:endParaRPr lang="en-US" sz="4000" dirty="0">
              <a:solidFill>
                <a:srgbClr val="091E42"/>
              </a:solidFill>
            </a:endParaRPr>
          </a:p>
        </p:txBody>
      </p:sp>
      <p:sp>
        <p:nvSpPr>
          <p:cNvPr id="13" name="Clarify usage">
            <a:extLst>
              <a:ext uri="{FF2B5EF4-FFF2-40B4-BE49-F238E27FC236}">
                <a16:creationId xmlns:a16="http://schemas.microsoft.com/office/drawing/2014/main" id="{7B0C1017-9036-4405-87F7-FDA4F1CA43D4}"/>
              </a:ext>
            </a:extLst>
          </p:cNvPr>
          <p:cNvSpPr>
            <a:spLocks noGrp="1"/>
          </p:cNvSpPr>
          <p:nvPr>
            <p:ph type="body" idx="13"/>
          </p:nvPr>
        </p:nvSpPr>
        <p:spPr>
          <a:xfrm>
            <a:off x="543499" y="1000928"/>
            <a:ext cx="5378332" cy="2305688"/>
          </a:xfrm>
          <a:prstGeom prst="rect">
            <a:avLst/>
          </a:prstGeom>
        </p:spPr>
        <p:txBody>
          <a:bodyPr/>
          <a:lstStyle/>
          <a:p>
            <a:r>
              <a:rPr lang="en-US" sz="7200" dirty="0"/>
              <a:t>Administrator functions</a:t>
            </a:r>
          </a:p>
        </p:txBody>
      </p:sp>
    </p:spTree>
    <p:extLst>
      <p:ext uri="{BB962C8B-B14F-4D97-AF65-F5344CB8AC3E}">
        <p14:creationId xmlns:p14="http://schemas.microsoft.com/office/powerpoint/2010/main" val="385278233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6549E24-F8C9-4021-B0E1-8040D31ECE70}"/>
              </a:ext>
            </a:extLst>
          </p:cNvPr>
          <p:cNvPicPr>
            <a:picLocks noChangeAspect="1"/>
          </p:cNvPicPr>
          <p:nvPr/>
        </p:nvPicPr>
        <p:blipFill>
          <a:blip r:embed="rId3"/>
          <a:stretch>
            <a:fillRect/>
          </a:stretch>
        </p:blipFill>
        <p:spPr>
          <a:xfrm>
            <a:off x="1030145" y="1561619"/>
            <a:ext cx="22323709" cy="13362073"/>
          </a:xfrm>
          <a:prstGeom prst="rect">
            <a:avLst/>
          </a:prstGeom>
        </p:spPr>
      </p:pic>
      <p:sp>
        <p:nvSpPr>
          <p:cNvPr id="8" name="직사각형 7">
            <a:extLst>
              <a:ext uri="{FF2B5EF4-FFF2-40B4-BE49-F238E27FC236}">
                <a16:creationId xmlns:a16="http://schemas.microsoft.com/office/drawing/2014/main" id="{E95416E5-8F3E-466B-9443-D73ADA1A9E12}"/>
              </a:ext>
            </a:extLst>
          </p:cNvPr>
          <p:cNvSpPr/>
          <p:nvPr/>
        </p:nvSpPr>
        <p:spPr>
          <a:xfrm>
            <a:off x="7737231" y="974041"/>
            <a:ext cx="9026769"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solidFill>
                  <a:schemeClr val="tx2">
                    <a:lumMod val="75000"/>
                  </a:schemeClr>
                </a:solidFill>
              </a:rPr>
              <a:t>http://ubuntu.heejeong.com/crowd/console/secure/console.action</a:t>
            </a:r>
            <a:endParaRPr kumimoji="0" lang="ko-KR" altLang="en-US" sz="2400" b="1" i="0" strike="noStrike" cap="none" spc="-36" normalizeH="0" baseline="0" dirty="0">
              <a:ln>
                <a:noFill/>
              </a:ln>
              <a:solidFill>
                <a:schemeClr val="tx2">
                  <a:lumMod val="75000"/>
                </a:schemeClr>
              </a:solidFill>
              <a:effectLst/>
              <a:uFillTx/>
              <a:sym typeface="Circular Pro"/>
            </a:endParaRPr>
          </a:p>
        </p:txBody>
      </p:sp>
      <p:grpSp>
        <p:nvGrpSpPr>
          <p:cNvPr id="10" name="그룹 9">
            <a:extLst>
              <a:ext uri="{FF2B5EF4-FFF2-40B4-BE49-F238E27FC236}">
                <a16:creationId xmlns:a16="http://schemas.microsoft.com/office/drawing/2014/main" id="{3B9CC3E4-6153-4465-9987-5C0CCE7FDC10}"/>
              </a:ext>
            </a:extLst>
          </p:cNvPr>
          <p:cNvGrpSpPr/>
          <p:nvPr/>
        </p:nvGrpSpPr>
        <p:grpSpPr>
          <a:xfrm>
            <a:off x="15876173" y="2162366"/>
            <a:ext cx="6577425" cy="7356772"/>
            <a:chOff x="1856346" y="5050378"/>
            <a:chExt cx="6886777" cy="13008922"/>
          </a:xfrm>
        </p:grpSpPr>
        <p:sp>
          <p:nvSpPr>
            <p:cNvPr id="11" name="직사각형 10">
              <a:extLst>
                <a:ext uri="{FF2B5EF4-FFF2-40B4-BE49-F238E27FC236}">
                  <a16:creationId xmlns:a16="http://schemas.microsoft.com/office/drawing/2014/main" id="{8DAC10A0-E0F9-486A-8A9B-E6EFE9E0AC29}"/>
                </a:ext>
              </a:extLst>
            </p:cNvPr>
            <p:cNvSpPr/>
            <p:nvPr/>
          </p:nvSpPr>
          <p:spPr>
            <a:xfrm flipH="1">
              <a:off x="5370924" y="5050378"/>
              <a:ext cx="3372199" cy="13008922"/>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12" name="직사각형 11">
              <a:extLst>
                <a:ext uri="{FF2B5EF4-FFF2-40B4-BE49-F238E27FC236}">
                  <a16:creationId xmlns:a16="http://schemas.microsoft.com/office/drawing/2014/main" id="{ED40B868-B2B2-4D12-B9E4-17179002B8A6}"/>
                </a:ext>
              </a:extLst>
            </p:cNvPr>
            <p:cNvSpPr/>
            <p:nvPr/>
          </p:nvSpPr>
          <p:spPr>
            <a:xfrm>
              <a:off x="1856346" y="14340104"/>
              <a:ext cx="3804822" cy="902151"/>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ko-KR" altLang="en-US" sz="2800" b="1" spc="-36" dirty="0">
                  <a:solidFill>
                    <a:srgbClr val="C00000"/>
                  </a:solidFill>
                </a:rPr>
                <a:t>관리자에게만 나타나는 관리 메뉴</a:t>
              </a:r>
              <a:endParaRPr lang="en-US" altLang="ko-KR" sz="2800" b="1" spc="-36" dirty="0">
                <a:solidFill>
                  <a:srgbClr val="C00000"/>
                </a:solidFill>
              </a:endParaRPr>
            </a:p>
          </p:txBody>
        </p:sp>
      </p:grpSp>
      <p:sp>
        <p:nvSpPr>
          <p:cNvPr id="13" name="직사각형 12">
            <a:extLst>
              <a:ext uri="{FF2B5EF4-FFF2-40B4-BE49-F238E27FC236}">
                <a16:creationId xmlns:a16="http://schemas.microsoft.com/office/drawing/2014/main" id="{7214F53A-6B53-442D-957E-56C511893E50}"/>
              </a:ext>
            </a:extLst>
          </p:cNvPr>
          <p:cNvSpPr/>
          <p:nvPr/>
        </p:nvSpPr>
        <p:spPr>
          <a:xfrm flipH="1">
            <a:off x="21847174" y="1628313"/>
            <a:ext cx="606426" cy="457200"/>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9" name="직사각형 8">
            <a:extLst>
              <a:ext uri="{FF2B5EF4-FFF2-40B4-BE49-F238E27FC236}">
                <a16:creationId xmlns:a16="http://schemas.microsoft.com/office/drawing/2014/main" id="{1D1DE592-8F73-4268-B7CE-970F1D328686}"/>
              </a:ext>
            </a:extLst>
          </p:cNvPr>
          <p:cNvSpPr/>
          <p:nvPr/>
        </p:nvSpPr>
        <p:spPr>
          <a:xfrm flipH="1">
            <a:off x="2555148" y="1501993"/>
            <a:ext cx="4542338" cy="600747"/>
          </a:xfrm>
          <a:prstGeom prst="rect">
            <a:avLst/>
          </a:prstGeom>
          <a:noFill/>
          <a:ln w="10795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14" name="직사각형 13">
            <a:extLst>
              <a:ext uri="{FF2B5EF4-FFF2-40B4-BE49-F238E27FC236}">
                <a16:creationId xmlns:a16="http://schemas.microsoft.com/office/drawing/2014/main" id="{F0D85BAF-5771-4BE1-AC8F-17D4B2858355}"/>
              </a:ext>
            </a:extLst>
          </p:cNvPr>
          <p:cNvSpPr/>
          <p:nvPr/>
        </p:nvSpPr>
        <p:spPr>
          <a:xfrm flipH="1">
            <a:off x="1265553" y="2363122"/>
            <a:ext cx="5659212" cy="1210588"/>
          </a:xfrm>
          <a:prstGeom prst="rect">
            <a:avLst/>
          </a:prstGeom>
          <a:noFill/>
          <a:ln w="10795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2400" b="1" i="0" u="none" strike="noStrike" cap="none" spc="-36" normalizeH="0" baseline="0" dirty="0">
                <a:ln>
                  <a:noFill/>
                </a:ln>
                <a:solidFill>
                  <a:srgbClr val="C00000"/>
                </a:solidFill>
                <a:effectLst/>
                <a:uFillTx/>
                <a:sym typeface="Circular Pro"/>
              </a:rPr>
              <a:t>Application : </a:t>
            </a:r>
            <a:r>
              <a:rPr lang="ko-KR" altLang="en-US" sz="2400" b="1" spc="-36" dirty="0">
                <a:solidFill>
                  <a:srgbClr val="C00000"/>
                </a:solidFill>
              </a:rPr>
              <a:t>애플리케이션 접속 계정 관리</a:t>
            </a:r>
            <a:endParaRPr lang="en-US" altLang="ko-KR" sz="2400" b="1" spc="-36" dirty="0">
              <a:solidFill>
                <a:srgbClr val="C00000"/>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en-US" altLang="ko-KR" sz="2400" b="1" i="0" u="none" strike="noStrike" cap="none" spc="-36" normalizeH="0" baseline="0" dirty="0">
                <a:ln>
                  <a:noFill/>
                </a:ln>
                <a:solidFill>
                  <a:srgbClr val="C00000"/>
                </a:solidFill>
                <a:effectLst/>
                <a:uFillTx/>
                <a:sym typeface="Circular Pro"/>
              </a:rPr>
              <a:t>Users</a:t>
            </a:r>
            <a:r>
              <a:rPr kumimoji="0" lang="en-US" altLang="ko-KR" sz="2400" b="1" i="0" u="none" strike="noStrike" cap="none" spc="-36" normalizeH="0" dirty="0">
                <a:ln>
                  <a:noFill/>
                </a:ln>
                <a:solidFill>
                  <a:srgbClr val="C00000"/>
                </a:solidFill>
                <a:effectLst/>
                <a:uFillTx/>
                <a:sym typeface="Circular Pro"/>
              </a:rPr>
              <a:t> and Groups : </a:t>
            </a:r>
            <a:r>
              <a:rPr kumimoji="0" lang="ko-KR" altLang="en-US" sz="2400" b="1" i="0" u="none" strike="noStrike" cap="none" spc="-36" normalizeH="0" dirty="0">
                <a:ln>
                  <a:noFill/>
                </a:ln>
                <a:solidFill>
                  <a:srgbClr val="C00000"/>
                </a:solidFill>
                <a:effectLst/>
                <a:uFillTx/>
                <a:sym typeface="Circular Pro"/>
              </a:rPr>
              <a:t>사용자 계정 관리</a:t>
            </a:r>
            <a:endParaRPr kumimoji="0" lang="en-US" altLang="ko-KR" sz="2400" b="1" i="0" u="none" strike="noStrike" cap="none" spc="-36" normalizeH="0" dirty="0">
              <a:ln>
                <a:noFill/>
              </a:ln>
              <a:solidFill>
                <a:srgbClr val="C00000"/>
              </a:solidFill>
              <a:effectLst/>
              <a:uFillTx/>
              <a:sym typeface="Circular Pro"/>
            </a:endParaRPr>
          </a:p>
          <a:p>
            <a:pPr marL="0" marR="0" indent="0" algn="l" defTabSz="825500" rtl="0" fontAlgn="auto" latinLnBrk="0" hangingPunct="0">
              <a:lnSpc>
                <a:spcPct val="100000"/>
              </a:lnSpc>
              <a:spcBef>
                <a:spcPts val="0"/>
              </a:spcBef>
              <a:spcAft>
                <a:spcPts val="0"/>
              </a:spcAft>
              <a:buClrTx/>
              <a:buSzTx/>
              <a:buFontTx/>
              <a:buNone/>
              <a:tabLst/>
            </a:pPr>
            <a:r>
              <a:rPr lang="en-US" altLang="ko-KR" sz="2400" b="1" spc="-36" baseline="0" dirty="0">
                <a:solidFill>
                  <a:srgbClr val="C00000"/>
                </a:solidFill>
              </a:rPr>
              <a:t>Directories</a:t>
            </a:r>
            <a:r>
              <a:rPr lang="en-US" altLang="ko-KR" sz="2400" b="1" spc="-36" dirty="0">
                <a:solidFill>
                  <a:srgbClr val="C00000"/>
                </a:solidFill>
              </a:rPr>
              <a:t> : </a:t>
            </a:r>
            <a:r>
              <a:rPr lang="ko-KR" altLang="en-US" sz="2400" b="1" spc="-36" dirty="0">
                <a:solidFill>
                  <a:srgbClr val="C00000"/>
                </a:solidFill>
              </a:rPr>
              <a:t>다른 디렉터리 서비스 연동</a:t>
            </a:r>
            <a:endParaRPr kumimoji="0" lang="ko-KR" altLang="en-US" sz="2400" b="1" i="0" u="none" strike="noStrike" cap="none" spc="-36" normalizeH="0" baseline="0" dirty="0">
              <a:ln>
                <a:noFill/>
              </a:ln>
              <a:solidFill>
                <a:srgbClr val="C00000"/>
              </a:solidFill>
              <a:effectLst/>
              <a:uFillTx/>
              <a:sym typeface="Circular Pro"/>
            </a:endParaRPr>
          </a:p>
        </p:txBody>
      </p:sp>
    </p:spTree>
    <p:extLst>
      <p:ext uri="{BB962C8B-B14F-4D97-AF65-F5344CB8AC3E}">
        <p14:creationId xmlns:p14="http://schemas.microsoft.com/office/powerpoint/2010/main" val="17836296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AFC6052-BA84-4E7D-AE71-C1C006B6293B}"/>
              </a:ext>
            </a:extLst>
          </p:cNvPr>
          <p:cNvPicPr>
            <a:picLocks noChangeAspect="1"/>
          </p:cNvPicPr>
          <p:nvPr/>
        </p:nvPicPr>
        <p:blipFill>
          <a:blip r:embed="rId3"/>
          <a:stretch>
            <a:fillRect/>
          </a:stretch>
        </p:blipFill>
        <p:spPr>
          <a:xfrm>
            <a:off x="1037858" y="1590675"/>
            <a:ext cx="22314511" cy="12916696"/>
          </a:xfrm>
          <a:prstGeom prst="rect">
            <a:avLst/>
          </a:prstGeom>
        </p:spPr>
      </p:pic>
      <p:sp>
        <p:nvSpPr>
          <p:cNvPr id="4" name="직사각형 3">
            <a:extLst>
              <a:ext uri="{FF2B5EF4-FFF2-40B4-BE49-F238E27FC236}">
                <a16:creationId xmlns:a16="http://schemas.microsoft.com/office/drawing/2014/main" id="{CFC714E8-FE73-4AD8-ABF5-58F800A4C714}"/>
              </a:ext>
            </a:extLst>
          </p:cNvPr>
          <p:cNvSpPr/>
          <p:nvPr/>
        </p:nvSpPr>
        <p:spPr>
          <a:xfrm>
            <a:off x="7737232" y="950594"/>
            <a:ext cx="9308123"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solidFill>
                  <a:schemeClr val="tx2">
                    <a:lumMod val="75000"/>
                  </a:schemeClr>
                </a:solidFill>
              </a:rPr>
              <a:t>http://ubuntu.heejeong.com/crowd/console/secure/admin/general.action</a:t>
            </a:r>
            <a:endParaRPr kumimoji="0" lang="ko-KR" altLang="en-US" sz="2400" b="1" i="0" strike="noStrike" cap="none" spc="-36" normalizeH="0" baseline="0" dirty="0">
              <a:ln>
                <a:noFill/>
              </a:ln>
              <a:solidFill>
                <a:schemeClr val="tx2">
                  <a:lumMod val="75000"/>
                </a:schemeClr>
              </a:solidFill>
              <a:effectLst/>
              <a:uFillTx/>
              <a:sym typeface="Circular Pro"/>
            </a:endParaRPr>
          </a:p>
        </p:txBody>
      </p:sp>
      <p:sp>
        <p:nvSpPr>
          <p:cNvPr id="5" name="직사각형 4">
            <a:extLst>
              <a:ext uri="{FF2B5EF4-FFF2-40B4-BE49-F238E27FC236}">
                <a16:creationId xmlns:a16="http://schemas.microsoft.com/office/drawing/2014/main" id="{F0CCA888-3981-4535-B1BF-8A9F7EEAE3FB}"/>
              </a:ext>
            </a:extLst>
          </p:cNvPr>
          <p:cNvSpPr/>
          <p:nvPr/>
        </p:nvSpPr>
        <p:spPr>
          <a:xfrm flipH="1">
            <a:off x="1158232" y="6264155"/>
            <a:ext cx="3154680" cy="870857"/>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nvGrpSpPr>
          <p:cNvPr id="2" name="그룹 1">
            <a:extLst>
              <a:ext uri="{FF2B5EF4-FFF2-40B4-BE49-F238E27FC236}">
                <a16:creationId xmlns:a16="http://schemas.microsoft.com/office/drawing/2014/main" id="{C768E26D-B60D-40F9-ACC2-1ECEC378CFB5}"/>
              </a:ext>
            </a:extLst>
          </p:cNvPr>
          <p:cNvGrpSpPr/>
          <p:nvPr/>
        </p:nvGrpSpPr>
        <p:grpSpPr>
          <a:xfrm>
            <a:off x="1158231" y="2531035"/>
            <a:ext cx="3154684" cy="6857871"/>
            <a:chOff x="1158231" y="2531035"/>
            <a:chExt cx="3154684" cy="6857871"/>
          </a:xfrm>
        </p:grpSpPr>
        <p:sp>
          <p:nvSpPr>
            <p:cNvPr id="6" name="직사각형 5">
              <a:extLst>
                <a:ext uri="{FF2B5EF4-FFF2-40B4-BE49-F238E27FC236}">
                  <a16:creationId xmlns:a16="http://schemas.microsoft.com/office/drawing/2014/main" id="{AB902424-EFB0-4249-A4E9-5575E3728797}"/>
                </a:ext>
              </a:extLst>
            </p:cNvPr>
            <p:cNvSpPr/>
            <p:nvPr/>
          </p:nvSpPr>
          <p:spPr>
            <a:xfrm flipH="1">
              <a:off x="1158232" y="5181599"/>
              <a:ext cx="3154681" cy="870857"/>
            </a:xfrm>
            <a:prstGeom prst="rect">
              <a:avLst/>
            </a:prstGeom>
            <a:noFill/>
            <a:ln w="762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7" name="직사각형 6">
              <a:extLst>
                <a:ext uri="{FF2B5EF4-FFF2-40B4-BE49-F238E27FC236}">
                  <a16:creationId xmlns:a16="http://schemas.microsoft.com/office/drawing/2014/main" id="{21EC620C-340C-49F3-8E5E-5D2D5C79AACE}"/>
                </a:ext>
              </a:extLst>
            </p:cNvPr>
            <p:cNvSpPr/>
            <p:nvPr/>
          </p:nvSpPr>
          <p:spPr>
            <a:xfrm flipH="1">
              <a:off x="1158233" y="8273143"/>
              <a:ext cx="3154682" cy="1115763"/>
            </a:xfrm>
            <a:prstGeom prst="rect">
              <a:avLst/>
            </a:prstGeom>
            <a:noFill/>
            <a:ln w="762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8" name="직사각형 7">
              <a:extLst>
                <a:ext uri="{FF2B5EF4-FFF2-40B4-BE49-F238E27FC236}">
                  <a16:creationId xmlns:a16="http://schemas.microsoft.com/office/drawing/2014/main" id="{8540727D-FD19-4EB9-A4B1-01E6154E2953}"/>
                </a:ext>
              </a:extLst>
            </p:cNvPr>
            <p:cNvSpPr/>
            <p:nvPr/>
          </p:nvSpPr>
          <p:spPr>
            <a:xfrm flipH="1">
              <a:off x="1158231" y="2531035"/>
              <a:ext cx="3154679" cy="870857"/>
            </a:xfrm>
            <a:prstGeom prst="rect">
              <a:avLst/>
            </a:prstGeom>
            <a:noFill/>
            <a:ln w="762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Tree>
    <p:extLst>
      <p:ext uri="{BB962C8B-B14F-4D97-AF65-F5344CB8AC3E}">
        <p14:creationId xmlns:p14="http://schemas.microsoft.com/office/powerpoint/2010/main" val="18259455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We want to help you tell your stories"/>
          <p:cNvSpPr>
            <a:spLocks noGrp="1"/>
          </p:cNvSpPr>
          <p:nvPr>
            <p:ph type="body" idx="13"/>
          </p:nvPr>
        </p:nvSpPr>
        <p:spPr>
          <a:xfrm>
            <a:off x="1701800" y="3560264"/>
            <a:ext cx="12320191" cy="4719241"/>
          </a:xfrm>
          <a:prstGeom prst="rect">
            <a:avLst/>
          </a:prstGeom>
        </p:spPr>
        <p:txBody>
          <a:bodyPr/>
          <a:lstStyle/>
          <a:p>
            <a:r>
              <a:rPr lang="en-US" dirty="0"/>
              <a:t>Third-party App</a:t>
            </a:r>
          </a:p>
          <a:p>
            <a:endParaRPr lang="en-US" sz="6000" dirty="0"/>
          </a:p>
          <a:p>
            <a:pPr marL="857250" indent="-857250">
              <a:buFontTx/>
              <a:buChar char="-"/>
            </a:pPr>
            <a:r>
              <a:rPr lang="en-US" sz="6000" dirty="0"/>
              <a:t>Jira</a:t>
            </a:r>
            <a:r>
              <a:rPr lang="en-US" altLang="ko-KR" sz="6000" dirty="0"/>
              <a:t>:</a:t>
            </a:r>
            <a:r>
              <a:rPr lang="ko-KR" altLang="en-US" sz="6000" dirty="0"/>
              <a:t> </a:t>
            </a:r>
            <a:r>
              <a:rPr lang="en-US" altLang="ko-KR" sz="6000" dirty="0"/>
              <a:t>ScriptRunner, JSIncluder, eazyBI</a:t>
            </a:r>
          </a:p>
          <a:p>
            <a:pPr marL="857250" indent="-857250">
              <a:buFontTx/>
              <a:buChar char="-"/>
            </a:pPr>
            <a:r>
              <a:rPr lang="en-US" sz="6000" dirty="0"/>
              <a:t>Confluence: draw.io</a:t>
            </a:r>
          </a:p>
        </p:txBody>
      </p:sp>
      <p:sp>
        <p:nvSpPr>
          <p:cNvPr id="1195" name="Introduction"/>
          <p:cNvSpPr>
            <a:spLocks noGrp="1"/>
          </p:cNvSpPr>
          <p:nvPr>
            <p:ph type="body" idx="14"/>
          </p:nvPr>
        </p:nvSpPr>
        <p:spPr>
          <a:xfrm>
            <a:off x="1701800" y="1016000"/>
            <a:ext cx="20828000" cy="841256"/>
          </a:xfrm>
          <a:prstGeom prst="rect">
            <a:avLst/>
          </a:prstGeom>
        </p:spPr>
        <p:txBody>
          <a:bodyPr/>
          <a:lstStyle/>
          <a:p>
            <a:r>
              <a:rPr lang="en-US" b="1" dirty="0"/>
              <a:t>Extensions</a:t>
            </a:r>
          </a:p>
        </p:txBody>
      </p:sp>
      <p:pic>
        <p:nvPicPr>
          <p:cNvPr id="5" name="pasted-image.pdf" descr="pasted-image.pdf">
            <a:extLst>
              <a:ext uri="{FF2B5EF4-FFF2-40B4-BE49-F238E27FC236}">
                <a16:creationId xmlns:a16="http://schemas.microsoft.com/office/drawing/2014/main" id="{7C4B98F2-4032-47F8-80EB-862F98E927BA}"/>
              </a:ext>
            </a:extLst>
          </p:cNvPr>
          <p:cNvPicPr>
            <a:picLocks noChangeAspect="1"/>
          </p:cNvPicPr>
          <p:nvPr/>
        </p:nvPicPr>
        <p:blipFill>
          <a:blip r:embed="rId3"/>
          <a:stretch>
            <a:fillRect/>
          </a:stretch>
        </p:blipFill>
        <p:spPr>
          <a:xfrm>
            <a:off x="14021991" y="2933430"/>
            <a:ext cx="9383265" cy="10396490"/>
          </a:xfrm>
          <a:prstGeom prst="rect">
            <a:avLst/>
          </a:prstGeom>
          <a:ln w="12700">
            <a:miter lim="400000"/>
          </a:ln>
        </p:spPr>
      </p:pic>
    </p:spTree>
    <p:extLst>
      <p:ext uri="{BB962C8B-B14F-4D97-AF65-F5344CB8AC3E}">
        <p14:creationId xmlns:p14="http://schemas.microsoft.com/office/powerpoint/2010/main" val="236674843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larify usage"/>
          <p:cNvSpPr>
            <a:spLocks noGrp="1"/>
          </p:cNvSpPr>
          <p:nvPr>
            <p:ph type="body" idx="13"/>
          </p:nvPr>
        </p:nvSpPr>
        <p:spPr>
          <a:xfrm>
            <a:off x="935382" y="1000928"/>
            <a:ext cx="4476530" cy="2360261"/>
          </a:xfrm>
          <a:prstGeom prst="rect">
            <a:avLst/>
          </a:prstGeom>
        </p:spPr>
        <p:txBody>
          <a:bodyPr/>
          <a:lstStyle/>
          <a:p>
            <a:r>
              <a:rPr lang="en-US" sz="7200" dirty="0"/>
              <a:t>Additional Functions</a:t>
            </a:r>
          </a:p>
        </p:txBody>
      </p:sp>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b="1"/>
              <a:t>JIRA</a:t>
            </a:r>
            <a:endParaRPr sz="5400" b="1"/>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b="0"/>
              <a:t>Confluence</a:t>
            </a:r>
            <a:endParaRPr sz="5400"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ma14="http://schemas.microsoft.com/office/mac/drawingml/2011/main" xmlns=""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8" y="5492934"/>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20" name="Talking Point…">
            <a:extLst>
              <a:ext uri="{FF2B5EF4-FFF2-40B4-BE49-F238E27FC236}">
                <a16:creationId xmlns:a16="http://schemas.microsoft.com/office/drawing/2014/main" id="{D263DA11-0D9C-42B1-88B5-E7F0212B6619}"/>
              </a:ext>
            </a:extLst>
          </p:cNvPr>
          <p:cNvSpPr txBox="1">
            <a:spLocks/>
          </p:cNvSpPr>
          <p:nvPr/>
        </p:nvSpPr>
        <p:spPr>
          <a:xfrm>
            <a:off x="8338842" y="2905022"/>
            <a:ext cx="14794500" cy="885434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857250" indent="-857250" algn="l" hangingPunct="1">
              <a:buFont typeface="Wingdings" panose="05000000000000000000" pitchFamily="2" charset="2"/>
              <a:buChar char="v"/>
              <a:defRPr sz="6000" spc="-59">
                <a:solidFill>
                  <a:srgbClr val="253858"/>
                </a:solidFill>
              </a:defRPr>
            </a:pPr>
            <a:r>
              <a:rPr lang="en-US" sz="5400" b="1" spc="-59" dirty="0">
                <a:solidFill>
                  <a:srgbClr val="253858"/>
                </a:solidFill>
              </a:rPr>
              <a:t>What is ScriptRunner?</a:t>
            </a:r>
          </a:p>
          <a:p>
            <a:pPr algn="l" hangingPunct="1">
              <a:defRPr sz="6000" spc="-59">
                <a:solidFill>
                  <a:srgbClr val="253858"/>
                </a:solidFill>
              </a:defRPr>
            </a:pPr>
            <a:endParaRPr lang="en-US" sz="18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sz="4400" b="1" dirty="0">
                <a:solidFill>
                  <a:srgbClr val="091E42"/>
                </a:solidFill>
              </a:rPr>
              <a:t>ScriptRunner is Plug-in of Atlassian Products</a:t>
            </a:r>
          </a:p>
          <a:p>
            <a:pPr marL="571500" indent="-571500" algn="l" hangingPunct="1">
              <a:buFontTx/>
              <a:buChar char="-"/>
              <a:defRPr sz="4800" b="0" spc="-48">
                <a:solidFill>
                  <a:srgbClr val="091E42"/>
                </a:solidFill>
              </a:defRPr>
            </a:pPr>
            <a:r>
              <a:rPr lang="en-US" sz="3600" dirty="0">
                <a:solidFill>
                  <a:srgbClr val="091E42"/>
                </a:solidFill>
              </a:rPr>
              <a:t>It supports Jira, Confluence, Bitbucket, Bamboo</a:t>
            </a:r>
          </a:p>
          <a:p>
            <a:pPr marL="685800" indent="-685800" algn="l" hangingPunct="1">
              <a:buFontTx/>
              <a:buChar char="-"/>
              <a:defRPr sz="4800" b="0" spc="-48">
                <a:solidFill>
                  <a:srgbClr val="091E42"/>
                </a:solidFill>
              </a:defRPr>
            </a:pPr>
            <a:endParaRPr lang="en-US" sz="18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sz="4400" b="1" dirty="0">
                <a:solidFill>
                  <a:srgbClr val="091E42"/>
                </a:solidFill>
              </a:rPr>
              <a:t>ScriptRunner can enhance and automate JIRA functions using Groovy</a:t>
            </a:r>
          </a:p>
          <a:p>
            <a:pPr algn="l" hangingPunct="1">
              <a:defRPr sz="4800" b="0" spc="-48">
                <a:solidFill>
                  <a:srgbClr val="091E42"/>
                </a:solidFill>
              </a:defRPr>
            </a:pPr>
            <a:endParaRPr lang="en-US" sz="3600" dirty="0">
              <a:solidFill>
                <a:srgbClr val="091E42"/>
              </a:solidFill>
            </a:endParaRPr>
          </a:p>
          <a:p>
            <a:pPr marL="857250" indent="-857250" algn="l" hangingPunct="1">
              <a:buFont typeface="Wingdings" panose="05000000000000000000" pitchFamily="2" charset="2"/>
              <a:buChar char="v"/>
              <a:defRPr sz="6000" spc="-59">
                <a:solidFill>
                  <a:srgbClr val="253858"/>
                </a:solidFill>
              </a:defRPr>
            </a:pPr>
            <a:r>
              <a:rPr lang="en-US" altLang="ko-KR" sz="5400" b="1" spc="-59" dirty="0">
                <a:solidFill>
                  <a:srgbClr val="253858"/>
                </a:solidFill>
              </a:rPr>
              <a:t>Functions of ScriptRunner for</a:t>
            </a:r>
            <a:r>
              <a:rPr lang="ko-KR" altLang="en-US" sz="5400" b="1" spc="-59" dirty="0">
                <a:solidFill>
                  <a:srgbClr val="253858"/>
                </a:solidFill>
              </a:rPr>
              <a:t> </a:t>
            </a:r>
            <a:r>
              <a:rPr lang="en-US" altLang="ko-KR" sz="5400" b="1" spc="-59" dirty="0">
                <a:solidFill>
                  <a:srgbClr val="253858"/>
                </a:solidFill>
              </a:rPr>
              <a:t>Jira</a:t>
            </a:r>
          </a:p>
          <a:p>
            <a:pPr algn="l" hangingPunct="1">
              <a:defRPr sz="6000" spc="-59">
                <a:solidFill>
                  <a:srgbClr val="253858"/>
                </a:solidFill>
              </a:defRPr>
            </a:pPr>
            <a:endParaRPr lang="en-US" altLang="ko-KR" sz="18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000" b="1" dirty="0">
                <a:solidFill>
                  <a:srgbClr val="091E42"/>
                </a:solidFill>
              </a:rPr>
              <a:t>Custom Workflow Function( </a:t>
            </a:r>
            <a:r>
              <a:rPr lang="en-US" altLang="ko-KR" sz="3600" dirty="0">
                <a:solidFill>
                  <a:srgbClr val="091E42"/>
                </a:solidFill>
              </a:rPr>
              <a:t>condition, validator, post function </a:t>
            </a:r>
            <a:r>
              <a:rPr lang="en-US" altLang="ko-KR" sz="4000" b="1" dirty="0">
                <a:solidFill>
                  <a:srgbClr val="091E42"/>
                </a:solidFill>
              </a:rPr>
              <a:t>)</a:t>
            </a:r>
            <a:endParaRPr lang="en-US" altLang="ko-KR" sz="36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000" b="1" dirty="0">
                <a:solidFill>
                  <a:srgbClr val="091E42"/>
                </a:solidFill>
              </a:rPr>
              <a:t>Automate Jira function when event occurred</a:t>
            </a:r>
            <a:r>
              <a:rPr lang="en-US" altLang="ko-KR" sz="4000" dirty="0">
                <a:solidFill>
                  <a:srgbClr val="091E42"/>
                </a:solidFill>
              </a:rPr>
              <a:t> using </a:t>
            </a:r>
            <a:r>
              <a:rPr lang="en-US" altLang="ko-KR" sz="4000" b="1" dirty="0">
                <a:solidFill>
                  <a:schemeClr val="tx1">
                    <a:lumMod val="50000"/>
                    <a:lumOff val="50000"/>
                  </a:schemeClr>
                </a:solidFill>
              </a:rPr>
              <a:t>Listener</a:t>
            </a:r>
          </a:p>
          <a:p>
            <a:pPr marL="571500" indent="-571500" algn="l" hangingPunct="1">
              <a:buFont typeface="Wingdings" panose="05000000000000000000" pitchFamily="2" charset="2"/>
              <a:buChar char="§"/>
              <a:defRPr sz="4800" b="0" spc="-48">
                <a:solidFill>
                  <a:srgbClr val="091E42"/>
                </a:solidFill>
              </a:defRPr>
            </a:pPr>
            <a:r>
              <a:rPr lang="en-US" altLang="ko-KR" sz="4000" b="1" dirty="0">
                <a:solidFill>
                  <a:srgbClr val="091E42"/>
                </a:solidFill>
              </a:rPr>
              <a:t>Add</a:t>
            </a:r>
            <a:r>
              <a:rPr lang="ko-KR" altLang="en-US" sz="4000" b="1" dirty="0">
                <a:solidFill>
                  <a:srgbClr val="091E42"/>
                </a:solidFill>
              </a:rPr>
              <a:t> </a:t>
            </a:r>
            <a:r>
              <a:rPr lang="en-US" altLang="ko-KR" sz="4000" b="1" dirty="0">
                <a:solidFill>
                  <a:srgbClr val="091E42"/>
                </a:solidFill>
              </a:rPr>
              <a:t>calculated field</a:t>
            </a:r>
            <a:r>
              <a:rPr lang="en-US" altLang="ko-KR" sz="4000" dirty="0">
                <a:solidFill>
                  <a:srgbClr val="091E42"/>
                </a:solidFill>
              </a:rPr>
              <a:t> using</a:t>
            </a:r>
            <a:r>
              <a:rPr lang="ko-KR" altLang="en-US" sz="4000" dirty="0">
                <a:solidFill>
                  <a:srgbClr val="091E42"/>
                </a:solidFill>
              </a:rPr>
              <a:t> </a:t>
            </a:r>
            <a:r>
              <a:rPr lang="en-US" altLang="ko-KR" sz="4000" b="1" dirty="0">
                <a:solidFill>
                  <a:schemeClr val="tx1">
                    <a:lumMod val="50000"/>
                    <a:lumOff val="50000"/>
                  </a:schemeClr>
                </a:solidFill>
              </a:rPr>
              <a:t>Script Field</a:t>
            </a:r>
          </a:p>
          <a:p>
            <a:pPr marL="571500" indent="-571500" algn="l" hangingPunct="1">
              <a:buFont typeface="Wingdings" panose="05000000000000000000" pitchFamily="2" charset="2"/>
              <a:buChar char="§"/>
              <a:defRPr sz="4800" b="0" spc="-48">
                <a:solidFill>
                  <a:srgbClr val="091E42"/>
                </a:solidFill>
              </a:defRPr>
            </a:pPr>
            <a:r>
              <a:rPr lang="en-US" altLang="ko-KR" sz="4000" b="1" dirty="0">
                <a:solidFill>
                  <a:srgbClr val="091E42"/>
                </a:solidFill>
              </a:rPr>
              <a:t>Design REST API quickly and easily</a:t>
            </a:r>
            <a:r>
              <a:rPr lang="en-US" altLang="ko-KR" sz="4000" dirty="0">
                <a:solidFill>
                  <a:srgbClr val="091E42"/>
                </a:solidFill>
              </a:rPr>
              <a:t> using </a:t>
            </a:r>
            <a:r>
              <a:rPr lang="en-US" altLang="ko-KR" sz="4000" b="1" dirty="0">
                <a:solidFill>
                  <a:schemeClr val="tx1">
                    <a:lumMod val="50000"/>
                    <a:lumOff val="50000"/>
                  </a:schemeClr>
                </a:solidFill>
              </a:rPr>
              <a:t>REST Endpoints</a:t>
            </a:r>
            <a:r>
              <a:rPr lang="en-US" altLang="ko-KR" sz="4000" dirty="0">
                <a:solidFill>
                  <a:schemeClr val="tx1">
                    <a:lumMod val="50000"/>
                    <a:lumOff val="50000"/>
                  </a:schemeClr>
                </a:solidFill>
              </a:rPr>
              <a:t> </a:t>
            </a:r>
          </a:p>
          <a:p>
            <a:pPr marL="571500" indent="-571500" algn="l" hangingPunct="1">
              <a:buFont typeface="Wingdings" panose="05000000000000000000" pitchFamily="2" charset="2"/>
              <a:buChar char="§"/>
              <a:defRPr sz="4800" b="0" spc="-48">
                <a:solidFill>
                  <a:srgbClr val="091E42"/>
                </a:solidFill>
              </a:defRPr>
            </a:pPr>
            <a:r>
              <a:rPr lang="en-US" altLang="ko-KR" sz="4000" b="1" dirty="0">
                <a:solidFill>
                  <a:srgbClr val="091E42"/>
                </a:solidFill>
              </a:rPr>
              <a:t>Quick search</a:t>
            </a:r>
            <a:r>
              <a:rPr lang="en-US" altLang="ko-KR" sz="4000" dirty="0">
                <a:solidFill>
                  <a:srgbClr val="091E42"/>
                </a:solidFill>
              </a:rPr>
              <a:t> from extension of </a:t>
            </a:r>
            <a:r>
              <a:rPr lang="en-US" altLang="ko-KR" sz="4000" b="1" dirty="0">
                <a:solidFill>
                  <a:schemeClr val="tx1">
                    <a:lumMod val="50000"/>
                    <a:lumOff val="50000"/>
                  </a:schemeClr>
                </a:solidFill>
              </a:rPr>
              <a:t>Jira Query Language Function</a:t>
            </a:r>
          </a:p>
        </p:txBody>
      </p:sp>
      <p:grpSp>
        <p:nvGrpSpPr>
          <p:cNvPr id="5" name="그룹 4">
            <a:extLst>
              <a:ext uri="{FF2B5EF4-FFF2-40B4-BE49-F238E27FC236}">
                <a16:creationId xmlns:a16="http://schemas.microsoft.com/office/drawing/2014/main" id="{6EC6A8A6-6438-41D4-B963-F544034E2B28}"/>
              </a:ext>
            </a:extLst>
          </p:cNvPr>
          <p:cNvGrpSpPr/>
          <p:nvPr/>
        </p:nvGrpSpPr>
        <p:grpSpPr>
          <a:xfrm>
            <a:off x="7959242" y="445615"/>
            <a:ext cx="15724927" cy="1735443"/>
            <a:chOff x="7959242" y="445615"/>
            <a:chExt cx="15724927" cy="1735443"/>
          </a:xfrm>
        </p:grpSpPr>
        <p:pic>
          <p:nvPicPr>
            <p:cNvPr id="27" name="pasted-image.pdf" descr="pasted-image.pdf">
              <a:extLst>
                <a:ext uri="{FF2B5EF4-FFF2-40B4-BE49-F238E27FC236}">
                  <a16:creationId xmlns:a16="http://schemas.microsoft.com/office/drawing/2014/main" id="{EE57C550-BE1C-4030-97CC-DB1760DCCF84}"/>
                </a:ext>
              </a:extLst>
            </p:cNvPr>
            <p:cNvPicPr>
              <a:picLocks noChangeAspect="1"/>
            </p:cNvPicPr>
            <p:nvPr/>
          </p:nvPicPr>
          <p:blipFill>
            <a:blip r:embed="rId3"/>
            <a:stretch>
              <a:fillRect/>
            </a:stretch>
          </p:blipFill>
          <p:spPr>
            <a:xfrm>
              <a:off x="7959242" y="769743"/>
              <a:ext cx="5846993" cy="913907"/>
            </a:xfrm>
            <a:prstGeom prst="rect">
              <a:avLst/>
            </a:prstGeom>
            <a:ln w="12700">
              <a:miter lim="400000"/>
            </a:ln>
          </p:spPr>
        </p:pic>
        <p:pic>
          <p:nvPicPr>
            <p:cNvPr id="2" name="그림 1">
              <a:extLst>
                <a:ext uri="{FF2B5EF4-FFF2-40B4-BE49-F238E27FC236}">
                  <a16:creationId xmlns:a16="http://schemas.microsoft.com/office/drawing/2014/main" id="{A2DB2A26-A7F5-42A2-AE15-B456A555CFB4}"/>
                </a:ext>
              </a:extLst>
            </p:cNvPr>
            <p:cNvPicPr>
              <a:picLocks noChangeAspect="1"/>
            </p:cNvPicPr>
            <p:nvPr/>
          </p:nvPicPr>
          <p:blipFill>
            <a:blip r:embed="rId4"/>
            <a:stretch>
              <a:fillRect/>
            </a:stretch>
          </p:blipFill>
          <p:spPr>
            <a:xfrm>
              <a:off x="15736092" y="568948"/>
              <a:ext cx="7948077" cy="1612110"/>
            </a:xfrm>
            <a:prstGeom prst="rect">
              <a:avLst/>
            </a:prstGeom>
          </p:spPr>
        </p:pic>
        <p:sp>
          <p:nvSpPr>
            <p:cNvPr id="3" name="직사각형 2">
              <a:extLst>
                <a:ext uri="{FF2B5EF4-FFF2-40B4-BE49-F238E27FC236}">
                  <a16:creationId xmlns:a16="http://schemas.microsoft.com/office/drawing/2014/main" id="{44029FE2-F618-4945-A09F-6421E0D7633E}"/>
                </a:ext>
              </a:extLst>
            </p:cNvPr>
            <p:cNvSpPr/>
            <p:nvPr/>
          </p:nvSpPr>
          <p:spPr>
            <a:xfrm>
              <a:off x="14226985" y="445615"/>
              <a:ext cx="1298093" cy="157992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9600" b="0" i="0" u="none" strike="noStrike" cap="none" spc="-36" normalizeH="0" baseline="0" dirty="0">
                  <a:ln>
                    <a:noFill/>
                  </a:ln>
                  <a:solidFill>
                    <a:srgbClr val="091E42"/>
                  </a:solidFill>
                  <a:effectLst/>
                  <a:uFillTx/>
                  <a:latin typeface="+mn-lt"/>
                  <a:ea typeface="+mn-ea"/>
                  <a:cs typeface="+mn-cs"/>
                  <a:sym typeface="Circular Pro"/>
                </a:rPr>
                <a:t> + </a:t>
              </a: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Tree>
    <p:extLst>
      <p:ext uri="{BB962C8B-B14F-4D97-AF65-F5344CB8AC3E}">
        <p14:creationId xmlns:p14="http://schemas.microsoft.com/office/powerpoint/2010/main" val="909794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larify usage"/>
          <p:cNvSpPr>
            <a:spLocks noGrp="1"/>
          </p:cNvSpPr>
          <p:nvPr>
            <p:ph type="body" idx="13"/>
          </p:nvPr>
        </p:nvSpPr>
        <p:spPr>
          <a:xfrm>
            <a:off x="935382" y="1000928"/>
            <a:ext cx="4476530" cy="2360261"/>
          </a:xfrm>
          <a:prstGeom prst="rect">
            <a:avLst/>
          </a:prstGeom>
        </p:spPr>
        <p:txBody>
          <a:bodyPr/>
          <a:lstStyle/>
          <a:p>
            <a:r>
              <a:rPr lang="en-US" sz="7200" dirty="0"/>
              <a:t>Additional Functions</a:t>
            </a:r>
          </a:p>
        </p:txBody>
      </p:sp>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b="1"/>
              <a:t>JIRA</a:t>
            </a:r>
            <a:endParaRPr sz="5400" b="1"/>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b="0"/>
              <a:t>Confluence</a:t>
            </a:r>
            <a:endParaRPr sz="5400"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ma14="http://schemas.microsoft.com/office/mac/drawingml/2011/main" xmlns=""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8" y="5492934"/>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20" name="Talking Point…">
            <a:extLst>
              <a:ext uri="{FF2B5EF4-FFF2-40B4-BE49-F238E27FC236}">
                <a16:creationId xmlns:a16="http://schemas.microsoft.com/office/drawing/2014/main" id="{D263DA11-0D9C-42B1-88B5-E7F0212B6619}"/>
              </a:ext>
            </a:extLst>
          </p:cNvPr>
          <p:cNvSpPr txBox="1">
            <a:spLocks/>
          </p:cNvSpPr>
          <p:nvPr/>
        </p:nvSpPr>
        <p:spPr>
          <a:xfrm>
            <a:off x="8346835" y="3007839"/>
            <a:ext cx="14794500" cy="599202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857250" indent="-857250" algn="l" hangingPunct="1">
              <a:buFont typeface="Wingdings" panose="05000000000000000000" pitchFamily="2" charset="2"/>
              <a:buChar char="v"/>
              <a:defRPr sz="6000" spc="-59">
                <a:solidFill>
                  <a:srgbClr val="253858"/>
                </a:solidFill>
              </a:defRPr>
            </a:pPr>
            <a:r>
              <a:rPr lang="en-US" sz="5400" b="1" spc="-59" dirty="0">
                <a:solidFill>
                  <a:srgbClr val="253858"/>
                </a:solidFill>
              </a:rPr>
              <a:t>What is JSIncluder?</a:t>
            </a:r>
          </a:p>
          <a:p>
            <a:pPr algn="l" hangingPunct="1">
              <a:defRPr sz="6000" spc="-59">
                <a:solidFill>
                  <a:srgbClr val="253858"/>
                </a:solidFill>
              </a:defRPr>
            </a:pPr>
            <a:endParaRPr lang="en-US" sz="18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sz="4400" b="1" dirty="0">
                <a:solidFill>
                  <a:srgbClr val="091E42"/>
                </a:solidFill>
              </a:rPr>
              <a:t>JSIncluder is Jira Plug-in which includes specified JavaScript files to particular  screens.</a:t>
            </a:r>
          </a:p>
          <a:p>
            <a:pPr marL="571500" indent="-571500" algn="l" hangingPunct="1">
              <a:buFontTx/>
              <a:buChar char="-"/>
              <a:defRPr sz="4800" b="0" spc="-48">
                <a:solidFill>
                  <a:srgbClr val="091E42"/>
                </a:solidFill>
              </a:defRPr>
            </a:pPr>
            <a:r>
              <a:rPr lang="en-US" sz="3600" dirty="0">
                <a:solidFill>
                  <a:srgbClr val="091E42"/>
                </a:solidFill>
              </a:rPr>
              <a:t>ex) script: alert(‘Hello World!’)</a:t>
            </a:r>
          </a:p>
          <a:p>
            <a:pPr algn="l" hangingPunct="1">
              <a:defRPr sz="4800" b="0" spc="-48">
                <a:solidFill>
                  <a:srgbClr val="091E42"/>
                </a:solidFill>
              </a:defRPr>
            </a:pPr>
            <a:endParaRPr lang="en-US" sz="3600" dirty="0">
              <a:solidFill>
                <a:srgbClr val="091E42"/>
              </a:solidFill>
            </a:endParaRPr>
          </a:p>
          <a:p>
            <a:pPr marL="857250" indent="-857250" algn="l" hangingPunct="1">
              <a:buFont typeface="Wingdings" panose="05000000000000000000" pitchFamily="2" charset="2"/>
              <a:buChar char="v"/>
              <a:defRPr sz="6000" spc="-59">
                <a:solidFill>
                  <a:srgbClr val="253858"/>
                </a:solidFill>
              </a:defRPr>
            </a:pPr>
            <a:r>
              <a:rPr lang="en-US" altLang="ko-KR" sz="5400" b="1" spc="-59" dirty="0">
                <a:solidFill>
                  <a:srgbClr val="253858"/>
                </a:solidFill>
              </a:rPr>
              <a:t>Functions of JSIncluder</a:t>
            </a:r>
            <a:endParaRPr lang="en-US" altLang="ko-KR" sz="44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Control Screen using JavaScript</a:t>
            </a:r>
          </a:p>
          <a:p>
            <a:pPr marL="571500" indent="-571500" algn="l" hangingPunct="1">
              <a:buFontTx/>
              <a:buChar char="-"/>
              <a:defRPr sz="4800" b="0" spc="-48">
                <a:solidFill>
                  <a:srgbClr val="091E42"/>
                </a:solidFill>
              </a:defRPr>
            </a:pPr>
            <a:r>
              <a:rPr lang="en-US" altLang="ko-KR" sz="3600" dirty="0">
                <a:solidFill>
                  <a:srgbClr val="091E42"/>
                </a:solidFill>
              </a:rPr>
              <a:t>Screen such as Issue Create, Edit, View, Transition</a:t>
            </a:r>
          </a:p>
        </p:txBody>
      </p:sp>
      <p:grpSp>
        <p:nvGrpSpPr>
          <p:cNvPr id="4" name="그룹 3">
            <a:extLst>
              <a:ext uri="{FF2B5EF4-FFF2-40B4-BE49-F238E27FC236}">
                <a16:creationId xmlns:a16="http://schemas.microsoft.com/office/drawing/2014/main" id="{FAFFC26F-77E7-47E3-924E-D64171A189B0}"/>
              </a:ext>
            </a:extLst>
          </p:cNvPr>
          <p:cNvGrpSpPr/>
          <p:nvPr/>
        </p:nvGrpSpPr>
        <p:grpSpPr>
          <a:xfrm>
            <a:off x="10139734" y="598315"/>
            <a:ext cx="9827236" cy="1840650"/>
            <a:chOff x="7959242" y="445615"/>
            <a:chExt cx="9827236" cy="1840650"/>
          </a:xfrm>
        </p:grpSpPr>
        <p:pic>
          <p:nvPicPr>
            <p:cNvPr id="27" name="pasted-image.pdf" descr="pasted-image.pdf">
              <a:extLst>
                <a:ext uri="{FF2B5EF4-FFF2-40B4-BE49-F238E27FC236}">
                  <a16:creationId xmlns:a16="http://schemas.microsoft.com/office/drawing/2014/main" id="{EE57C550-BE1C-4030-97CC-DB1760DCCF84}"/>
                </a:ext>
              </a:extLst>
            </p:cNvPr>
            <p:cNvPicPr>
              <a:picLocks noChangeAspect="1"/>
            </p:cNvPicPr>
            <p:nvPr/>
          </p:nvPicPr>
          <p:blipFill>
            <a:blip r:embed="rId3"/>
            <a:stretch>
              <a:fillRect/>
            </a:stretch>
          </p:blipFill>
          <p:spPr>
            <a:xfrm>
              <a:off x="7959242" y="769743"/>
              <a:ext cx="5846993" cy="913907"/>
            </a:xfrm>
            <a:prstGeom prst="rect">
              <a:avLst/>
            </a:prstGeom>
            <a:ln w="12700">
              <a:miter lim="400000"/>
            </a:ln>
          </p:spPr>
        </p:pic>
        <p:sp>
          <p:nvSpPr>
            <p:cNvPr id="3" name="직사각형 2">
              <a:extLst>
                <a:ext uri="{FF2B5EF4-FFF2-40B4-BE49-F238E27FC236}">
                  <a16:creationId xmlns:a16="http://schemas.microsoft.com/office/drawing/2014/main" id="{44029FE2-F618-4945-A09F-6421E0D7633E}"/>
                </a:ext>
              </a:extLst>
            </p:cNvPr>
            <p:cNvSpPr/>
            <p:nvPr/>
          </p:nvSpPr>
          <p:spPr>
            <a:xfrm>
              <a:off x="14226985" y="445615"/>
              <a:ext cx="1298093" cy="157992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9600" b="0" i="0" u="none" strike="noStrike" cap="none" spc="-36" normalizeH="0" baseline="0" dirty="0">
                  <a:ln>
                    <a:noFill/>
                  </a:ln>
                  <a:solidFill>
                    <a:srgbClr val="091E42"/>
                  </a:solidFill>
                  <a:effectLst/>
                  <a:uFillTx/>
                  <a:latin typeface="+mn-lt"/>
                  <a:ea typeface="+mn-ea"/>
                  <a:cs typeface="+mn-cs"/>
                  <a:sym typeface="Circular Pro"/>
                </a:rPr>
                <a:t> + </a:t>
              </a: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pic>
          <p:nvPicPr>
            <p:cNvPr id="3074" name="Picture 2">
              <a:extLst>
                <a:ext uri="{FF2B5EF4-FFF2-40B4-BE49-F238E27FC236}">
                  <a16:creationId xmlns:a16="http://schemas.microsoft.com/office/drawing/2014/main" id="{529A4116-A50F-4336-9A95-BD8591D77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45828" y="445615"/>
              <a:ext cx="1840650" cy="18406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477782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larify usage"/>
          <p:cNvSpPr>
            <a:spLocks noGrp="1"/>
          </p:cNvSpPr>
          <p:nvPr>
            <p:ph type="body" idx="13"/>
          </p:nvPr>
        </p:nvSpPr>
        <p:spPr>
          <a:xfrm>
            <a:off x="935382" y="1000928"/>
            <a:ext cx="4476530" cy="2360261"/>
          </a:xfrm>
          <a:prstGeom prst="rect">
            <a:avLst/>
          </a:prstGeom>
        </p:spPr>
        <p:txBody>
          <a:bodyPr/>
          <a:lstStyle/>
          <a:p>
            <a:r>
              <a:rPr lang="en-US" sz="7200" dirty="0"/>
              <a:t>Additional Functions</a:t>
            </a:r>
          </a:p>
        </p:txBody>
      </p:sp>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b="1"/>
              <a:t>JIRA</a:t>
            </a:r>
            <a:endParaRPr sz="5400" b="1"/>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b="0"/>
              <a:t>Confluence</a:t>
            </a:r>
            <a:endParaRPr sz="5400"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ma14="http://schemas.microsoft.com/office/mac/drawingml/2011/main" xmlns=""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8" y="5492934"/>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20" name="Talking Point…">
            <a:extLst>
              <a:ext uri="{FF2B5EF4-FFF2-40B4-BE49-F238E27FC236}">
                <a16:creationId xmlns:a16="http://schemas.microsoft.com/office/drawing/2014/main" id="{D263DA11-0D9C-42B1-88B5-E7F0212B6619}"/>
              </a:ext>
            </a:extLst>
          </p:cNvPr>
          <p:cNvSpPr txBox="1">
            <a:spLocks/>
          </p:cNvSpPr>
          <p:nvPr/>
        </p:nvSpPr>
        <p:spPr>
          <a:xfrm>
            <a:off x="8338842" y="2941251"/>
            <a:ext cx="14794500" cy="599202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857250" indent="-857250" algn="l" hangingPunct="1">
              <a:buFont typeface="Wingdings" panose="05000000000000000000" pitchFamily="2" charset="2"/>
              <a:buChar char="v"/>
              <a:defRPr sz="6000" spc="-59">
                <a:solidFill>
                  <a:srgbClr val="253858"/>
                </a:solidFill>
              </a:defRPr>
            </a:pPr>
            <a:r>
              <a:rPr lang="en-US" sz="5400" b="1" spc="-59" dirty="0">
                <a:solidFill>
                  <a:srgbClr val="253858"/>
                </a:solidFill>
              </a:rPr>
              <a:t>What is EazyBI?</a:t>
            </a:r>
            <a:endParaRPr lang="en-US" sz="2000" b="1" spc="-59" dirty="0">
              <a:solidFill>
                <a:srgbClr val="253858"/>
              </a:solidFill>
            </a:endParaRPr>
          </a:p>
          <a:p>
            <a:pPr marL="571500" indent="-571500" algn="l" hangingPunct="1">
              <a:buFont typeface="Wingdings" panose="05000000000000000000" pitchFamily="2" charset="2"/>
              <a:buChar char="§"/>
              <a:defRPr sz="4800" b="0" spc="-48">
                <a:solidFill>
                  <a:srgbClr val="091E42"/>
                </a:solidFill>
              </a:defRPr>
            </a:pPr>
            <a:endParaRPr lang="en-US" sz="18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sz="4400" b="1" dirty="0">
                <a:solidFill>
                  <a:srgbClr val="091E42"/>
                </a:solidFill>
              </a:rPr>
              <a:t>EazyBI is powerful report, chart, dashboard app for Jira</a:t>
            </a:r>
          </a:p>
          <a:p>
            <a:pPr marL="571500" indent="-571500" algn="l" hangingPunct="1">
              <a:buFontTx/>
              <a:buChar char="-"/>
              <a:defRPr sz="4800" b="0" spc="-48">
                <a:solidFill>
                  <a:srgbClr val="091E42"/>
                </a:solidFill>
              </a:defRPr>
            </a:pPr>
            <a:r>
              <a:rPr lang="en-US" sz="3600" dirty="0">
                <a:solidFill>
                  <a:srgbClr val="091E42"/>
                </a:solidFill>
              </a:rPr>
              <a:t>It supplements limited report and chart functions of Jira</a:t>
            </a:r>
          </a:p>
          <a:p>
            <a:pPr marL="857250" indent="-857250" algn="l" hangingPunct="1">
              <a:buFont typeface="Wingdings" panose="05000000000000000000" pitchFamily="2" charset="2"/>
              <a:buChar char="v"/>
              <a:defRPr sz="6000" spc="-59">
                <a:solidFill>
                  <a:srgbClr val="253858"/>
                </a:solidFill>
              </a:defRPr>
            </a:pPr>
            <a:endParaRPr lang="en-US" altLang="ko-KR" sz="4000" b="1" spc="-59" dirty="0">
              <a:solidFill>
                <a:srgbClr val="253858"/>
              </a:solidFill>
            </a:endParaRPr>
          </a:p>
          <a:p>
            <a:pPr marL="857250" indent="-857250" algn="l" hangingPunct="1">
              <a:buFont typeface="Wingdings" panose="05000000000000000000" pitchFamily="2" charset="2"/>
              <a:buChar char="v"/>
              <a:defRPr sz="6000" spc="-59">
                <a:solidFill>
                  <a:srgbClr val="253858"/>
                </a:solidFill>
              </a:defRPr>
            </a:pPr>
            <a:r>
              <a:rPr lang="en-US" altLang="ko-KR" sz="5400" b="1" spc="-59" dirty="0">
                <a:solidFill>
                  <a:srgbClr val="253858"/>
                </a:solidFill>
              </a:rPr>
              <a:t>Functions of EazyBI</a:t>
            </a:r>
          </a:p>
          <a:p>
            <a:pPr algn="l" hangingPunct="1">
              <a:defRPr sz="4800" b="0" spc="-48">
                <a:solidFill>
                  <a:srgbClr val="091E42"/>
                </a:solidFill>
              </a:defRPr>
            </a:pPr>
            <a:endParaRPr lang="en-US" altLang="ko-KR" sz="1800" b="1" spc="-59" dirty="0">
              <a:solidFill>
                <a:srgbClr val="253858"/>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Visualization of Jira Source Data</a:t>
            </a:r>
          </a:p>
          <a:p>
            <a:pPr marL="571500" indent="-571500" algn="l" hangingPunct="1">
              <a:buFontTx/>
              <a:buChar char="-"/>
              <a:defRPr sz="4800" b="0" spc="-48">
                <a:solidFill>
                  <a:srgbClr val="091E42"/>
                </a:solidFill>
              </a:defRPr>
            </a:pPr>
            <a:r>
              <a:rPr lang="en-US" altLang="ko-KR" sz="3600" dirty="0">
                <a:solidFill>
                  <a:srgbClr val="091E42"/>
                </a:solidFill>
              </a:rPr>
              <a:t>Source Data such as Jira Issue, REST API data, SQL, etc</a:t>
            </a:r>
          </a:p>
          <a:p>
            <a:pPr marL="571500" indent="-571500" algn="l" hangingPunct="1">
              <a:buFontTx/>
              <a:buChar char="-"/>
              <a:defRPr sz="4800" b="0" spc="-48">
                <a:solidFill>
                  <a:srgbClr val="091E42"/>
                </a:solidFill>
              </a:defRPr>
            </a:pPr>
            <a:r>
              <a:rPr lang="en-US" altLang="ko-KR" sz="3600" dirty="0">
                <a:solidFill>
                  <a:srgbClr val="091E42"/>
                </a:solidFill>
              </a:rPr>
              <a:t>Table, Bar, Line, Pie, Scatter, timeline, Map, Gantt, Gauge, etc</a:t>
            </a:r>
          </a:p>
        </p:txBody>
      </p:sp>
      <p:sp>
        <p:nvSpPr>
          <p:cNvPr id="5" name="AutoShape 4" descr="EazyBI logo에 대한 이미지 검색결과">
            <a:extLst>
              <a:ext uri="{FF2B5EF4-FFF2-40B4-BE49-F238E27FC236}">
                <a16:creationId xmlns:a16="http://schemas.microsoft.com/office/drawing/2014/main" id="{43D8CFEA-4E46-45A8-9C89-8D7D1A962763}"/>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AutoShape 6" descr="EazyBI logo에 대한 이미지 검색결과">
            <a:extLst>
              <a:ext uri="{FF2B5EF4-FFF2-40B4-BE49-F238E27FC236}">
                <a16:creationId xmlns:a16="http://schemas.microsoft.com/office/drawing/2014/main" id="{AA73594A-9D08-4735-B7C4-B0697882367C}"/>
              </a:ext>
            </a:extLst>
          </p:cNvPr>
          <p:cNvSpPr>
            <a:spLocks noChangeAspect="1" noChangeArrowheads="1"/>
          </p:cNvSpPr>
          <p:nvPr/>
        </p:nvSpPr>
        <p:spPr bwMode="auto">
          <a:xfrm>
            <a:off x="15525078" y="4240271"/>
            <a:ext cx="3206450" cy="3206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grpSp>
        <p:nvGrpSpPr>
          <p:cNvPr id="11" name="그룹 10">
            <a:extLst>
              <a:ext uri="{FF2B5EF4-FFF2-40B4-BE49-F238E27FC236}">
                <a16:creationId xmlns:a16="http://schemas.microsoft.com/office/drawing/2014/main" id="{79DD1EFF-ECDD-416F-A38B-BB825748A5D8}"/>
              </a:ext>
            </a:extLst>
          </p:cNvPr>
          <p:cNvGrpSpPr/>
          <p:nvPr/>
        </p:nvGrpSpPr>
        <p:grpSpPr>
          <a:xfrm>
            <a:off x="9242528" y="173945"/>
            <a:ext cx="12886317" cy="2498396"/>
            <a:chOff x="9436349" y="-13623"/>
            <a:chExt cx="12886317" cy="2498396"/>
          </a:xfrm>
        </p:grpSpPr>
        <p:grpSp>
          <p:nvGrpSpPr>
            <p:cNvPr id="9" name="그룹 8">
              <a:extLst>
                <a:ext uri="{FF2B5EF4-FFF2-40B4-BE49-F238E27FC236}">
                  <a16:creationId xmlns:a16="http://schemas.microsoft.com/office/drawing/2014/main" id="{61269FEC-5C18-46D0-ADC3-9BF0FD30639D}"/>
                </a:ext>
              </a:extLst>
            </p:cNvPr>
            <p:cNvGrpSpPr/>
            <p:nvPr/>
          </p:nvGrpSpPr>
          <p:grpSpPr>
            <a:xfrm>
              <a:off x="9436349" y="445615"/>
              <a:ext cx="7565836" cy="1579920"/>
              <a:chOff x="9436349" y="445615"/>
              <a:chExt cx="7565836" cy="1579920"/>
            </a:xfrm>
          </p:grpSpPr>
          <p:pic>
            <p:nvPicPr>
              <p:cNvPr id="27" name="pasted-image.pdf" descr="pasted-image.pdf">
                <a:extLst>
                  <a:ext uri="{FF2B5EF4-FFF2-40B4-BE49-F238E27FC236}">
                    <a16:creationId xmlns:a16="http://schemas.microsoft.com/office/drawing/2014/main" id="{EE57C550-BE1C-4030-97CC-DB1760DCCF84}"/>
                  </a:ext>
                </a:extLst>
              </p:cNvPr>
              <p:cNvPicPr>
                <a:picLocks noChangeAspect="1"/>
              </p:cNvPicPr>
              <p:nvPr/>
            </p:nvPicPr>
            <p:blipFill>
              <a:blip r:embed="rId3"/>
              <a:stretch>
                <a:fillRect/>
              </a:stretch>
            </p:blipFill>
            <p:spPr>
              <a:xfrm>
                <a:off x="9436349" y="769743"/>
                <a:ext cx="5846993" cy="913907"/>
              </a:xfrm>
              <a:prstGeom prst="rect">
                <a:avLst/>
              </a:prstGeom>
              <a:ln w="12700">
                <a:miter lim="400000"/>
              </a:ln>
            </p:spPr>
          </p:pic>
          <p:sp>
            <p:nvSpPr>
              <p:cNvPr id="3" name="직사각형 2">
                <a:extLst>
                  <a:ext uri="{FF2B5EF4-FFF2-40B4-BE49-F238E27FC236}">
                    <a16:creationId xmlns:a16="http://schemas.microsoft.com/office/drawing/2014/main" id="{44029FE2-F618-4945-A09F-6421E0D7633E}"/>
                  </a:ext>
                </a:extLst>
              </p:cNvPr>
              <p:cNvSpPr/>
              <p:nvPr/>
            </p:nvSpPr>
            <p:spPr>
              <a:xfrm>
                <a:off x="15704092" y="445615"/>
                <a:ext cx="1298093" cy="157992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9600" b="0" i="0" u="none" strike="noStrike" cap="none" spc="-36" normalizeH="0" baseline="0" dirty="0">
                    <a:ln>
                      <a:noFill/>
                    </a:ln>
                    <a:solidFill>
                      <a:srgbClr val="091E42"/>
                    </a:solidFill>
                    <a:effectLst/>
                    <a:uFillTx/>
                    <a:latin typeface="+mn-lt"/>
                    <a:ea typeface="+mn-ea"/>
                    <a:cs typeface="+mn-cs"/>
                    <a:sym typeface="Circular Pro"/>
                  </a:rPr>
                  <a:t> + </a:t>
                </a: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pic>
          <p:nvPicPr>
            <p:cNvPr id="2060" name="Picture 12" descr="EazyBI logo에 대한 이미지 검색결과">
              <a:extLst>
                <a:ext uri="{FF2B5EF4-FFF2-40B4-BE49-F238E27FC236}">
                  <a16:creationId xmlns:a16="http://schemas.microsoft.com/office/drawing/2014/main" id="{FE0934AD-6826-4773-AE21-ABFD5A5EC1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22124" y="-13623"/>
              <a:ext cx="5000542" cy="2498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그룹 11">
            <a:extLst>
              <a:ext uri="{FF2B5EF4-FFF2-40B4-BE49-F238E27FC236}">
                <a16:creationId xmlns:a16="http://schemas.microsoft.com/office/drawing/2014/main" id="{D847CE79-BC73-4576-ABF2-5C4FEAD2A7D4}"/>
              </a:ext>
            </a:extLst>
          </p:cNvPr>
          <p:cNvGrpSpPr/>
          <p:nvPr/>
        </p:nvGrpSpPr>
        <p:grpSpPr>
          <a:xfrm>
            <a:off x="7224448" y="5767500"/>
            <a:ext cx="16571645" cy="7315317"/>
            <a:chOff x="7224448" y="5767500"/>
            <a:chExt cx="16571645" cy="7315317"/>
          </a:xfrm>
        </p:grpSpPr>
        <p:grpSp>
          <p:nvGrpSpPr>
            <p:cNvPr id="17" name="그룹 16">
              <a:extLst>
                <a:ext uri="{FF2B5EF4-FFF2-40B4-BE49-F238E27FC236}">
                  <a16:creationId xmlns:a16="http://schemas.microsoft.com/office/drawing/2014/main" id="{55EE12C9-451B-4FCB-BF5F-DDCF45C581B4}"/>
                </a:ext>
              </a:extLst>
            </p:cNvPr>
            <p:cNvGrpSpPr/>
            <p:nvPr/>
          </p:nvGrpSpPr>
          <p:grpSpPr>
            <a:xfrm>
              <a:off x="7224448" y="5767500"/>
              <a:ext cx="16571645" cy="7315317"/>
              <a:chOff x="7224448" y="5767500"/>
              <a:chExt cx="16571645" cy="7315317"/>
            </a:xfrm>
          </p:grpSpPr>
          <p:pic>
            <p:nvPicPr>
              <p:cNvPr id="13" name="그림 12">
                <a:extLst>
                  <a:ext uri="{FF2B5EF4-FFF2-40B4-BE49-F238E27FC236}">
                    <a16:creationId xmlns:a16="http://schemas.microsoft.com/office/drawing/2014/main" id="{A5B3198D-8390-43DE-826B-0DAABF1D50B6}"/>
                  </a:ext>
                </a:extLst>
              </p:cNvPr>
              <p:cNvPicPr>
                <a:picLocks noChangeAspect="1"/>
              </p:cNvPicPr>
              <p:nvPr/>
            </p:nvPicPr>
            <p:blipFill>
              <a:blip r:embed="rId5"/>
              <a:stretch>
                <a:fillRect/>
              </a:stretch>
            </p:blipFill>
            <p:spPr>
              <a:xfrm>
                <a:off x="7224448" y="5767500"/>
                <a:ext cx="16571645" cy="7315317"/>
              </a:xfrm>
              <a:prstGeom prst="rect">
                <a:avLst/>
              </a:prstGeom>
            </p:spPr>
          </p:pic>
          <p:sp>
            <p:nvSpPr>
              <p:cNvPr id="22" name="직사각형 21">
                <a:extLst>
                  <a:ext uri="{FF2B5EF4-FFF2-40B4-BE49-F238E27FC236}">
                    <a16:creationId xmlns:a16="http://schemas.microsoft.com/office/drawing/2014/main" id="{5F466EFD-80C7-4952-864D-684160909207}"/>
                  </a:ext>
                </a:extLst>
              </p:cNvPr>
              <p:cNvSpPr/>
              <p:nvPr/>
            </p:nvSpPr>
            <p:spPr>
              <a:xfrm flipH="1">
                <a:off x="8576632" y="5823854"/>
                <a:ext cx="491167" cy="467993"/>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
          <p:nvSpPr>
            <p:cNvPr id="24" name="직사각형 23">
              <a:extLst>
                <a:ext uri="{FF2B5EF4-FFF2-40B4-BE49-F238E27FC236}">
                  <a16:creationId xmlns:a16="http://schemas.microsoft.com/office/drawing/2014/main" id="{1A276366-A861-4759-8ACC-02CE21EF4EE8}"/>
                </a:ext>
              </a:extLst>
            </p:cNvPr>
            <p:cNvSpPr/>
            <p:nvPr/>
          </p:nvSpPr>
          <p:spPr>
            <a:xfrm flipH="1">
              <a:off x="13230589" y="7157870"/>
              <a:ext cx="5857456" cy="1138614"/>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grpSp>
        <p:nvGrpSpPr>
          <p:cNvPr id="10" name="그룹 9">
            <a:extLst>
              <a:ext uri="{FF2B5EF4-FFF2-40B4-BE49-F238E27FC236}">
                <a16:creationId xmlns:a16="http://schemas.microsoft.com/office/drawing/2014/main" id="{441C2DB2-3099-402D-AA67-2A9ABF01AA85}"/>
              </a:ext>
            </a:extLst>
          </p:cNvPr>
          <p:cNvGrpSpPr/>
          <p:nvPr/>
        </p:nvGrpSpPr>
        <p:grpSpPr>
          <a:xfrm>
            <a:off x="7169381" y="5748446"/>
            <a:ext cx="16681777" cy="7350047"/>
            <a:chOff x="7171824" y="10647118"/>
            <a:chExt cx="16681777" cy="7350047"/>
          </a:xfrm>
        </p:grpSpPr>
        <p:grpSp>
          <p:nvGrpSpPr>
            <p:cNvPr id="18" name="그룹 17">
              <a:extLst>
                <a:ext uri="{FF2B5EF4-FFF2-40B4-BE49-F238E27FC236}">
                  <a16:creationId xmlns:a16="http://schemas.microsoft.com/office/drawing/2014/main" id="{B9A7B2CE-DCEB-49B7-AF4D-1C57646151B1}"/>
                </a:ext>
              </a:extLst>
            </p:cNvPr>
            <p:cNvGrpSpPr/>
            <p:nvPr/>
          </p:nvGrpSpPr>
          <p:grpSpPr>
            <a:xfrm>
              <a:off x="7171824" y="10647118"/>
              <a:ext cx="16681777" cy="7350047"/>
              <a:chOff x="6944201" y="7678682"/>
              <a:chExt cx="16681777" cy="7350047"/>
            </a:xfrm>
          </p:grpSpPr>
          <p:pic>
            <p:nvPicPr>
              <p:cNvPr id="14" name="그림 13">
                <a:extLst>
                  <a:ext uri="{FF2B5EF4-FFF2-40B4-BE49-F238E27FC236}">
                    <a16:creationId xmlns:a16="http://schemas.microsoft.com/office/drawing/2014/main" id="{AFD1C0F4-9001-4C57-8050-F5554099CF58}"/>
                  </a:ext>
                </a:extLst>
              </p:cNvPr>
              <p:cNvPicPr>
                <a:picLocks noChangeAspect="1"/>
              </p:cNvPicPr>
              <p:nvPr/>
            </p:nvPicPr>
            <p:blipFill>
              <a:blip r:embed="rId6"/>
              <a:stretch>
                <a:fillRect/>
              </a:stretch>
            </p:blipFill>
            <p:spPr>
              <a:xfrm>
                <a:off x="6944201" y="7678682"/>
                <a:ext cx="16681777" cy="7350047"/>
              </a:xfrm>
              <a:prstGeom prst="rect">
                <a:avLst/>
              </a:prstGeom>
            </p:spPr>
          </p:pic>
          <p:sp>
            <p:nvSpPr>
              <p:cNvPr id="29" name="직사각형 28">
                <a:extLst>
                  <a:ext uri="{FF2B5EF4-FFF2-40B4-BE49-F238E27FC236}">
                    <a16:creationId xmlns:a16="http://schemas.microsoft.com/office/drawing/2014/main" id="{699F0D0C-6805-4AD8-B4D1-8C5D51288F8E}"/>
                  </a:ext>
                </a:extLst>
              </p:cNvPr>
              <p:cNvSpPr/>
              <p:nvPr/>
            </p:nvSpPr>
            <p:spPr>
              <a:xfrm flipH="1">
                <a:off x="8897683" y="7766340"/>
                <a:ext cx="548641" cy="436690"/>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
          <p:nvSpPr>
            <p:cNvPr id="23" name="직사각형 22">
              <a:extLst>
                <a:ext uri="{FF2B5EF4-FFF2-40B4-BE49-F238E27FC236}">
                  <a16:creationId xmlns:a16="http://schemas.microsoft.com/office/drawing/2014/main" id="{61CB02BD-47E1-4852-8D0A-F8A7B8C49051}"/>
                </a:ext>
              </a:extLst>
            </p:cNvPr>
            <p:cNvSpPr/>
            <p:nvPr/>
          </p:nvSpPr>
          <p:spPr>
            <a:xfrm flipH="1">
              <a:off x="12626487" y="12254937"/>
              <a:ext cx="5857456" cy="1138614"/>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Tree>
    <p:extLst>
      <p:ext uri="{BB962C8B-B14F-4D97-AF65-F5344CB8AC3E}">
        <p14:creationId xmlns:p14="http://schemas.microsoft.com/office/powerpoint/2010/main" val="2339907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a:t>JIRA</a:t>
            </a:r>
            <a:endParaRPr sz="5400"/>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a:t>Confluence</a:t>
            </a:r>
            <a:endParaRPr sz="540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ma14="http://schemas.microsoft.com/office/mac/drawingml/2011/main" xmlns=""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8" y="7358207"/>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grpSp>
        <p:nvGrpSpPr>
          <p:cNvPr id="2" name="그룹 1">
            <a:extLst>
              <a:ext uri="{FF2B5EF4-FFF2-40B4-BE49-F238E27FC236}">
                <a16:creationId xmlns:a16="http://schemas.microsoft.com/office/drawing/2014/main" id="{D5CF3290-ADF2-4C87-ADFA-500254E6D6BB}"/>
              </a:ext>
            </a:extLst>
          </p:cNvPr>
          <p:cNvGrpSpPr/>
          <p:nvPr/>
        </p:nvGrpSpPr>
        <p:grpSpPr>
          <a:xfrm>
            <a:off x="8956206" y="672953"/>
            <a:ext cx="12347280" cy="1436291"/>
            <a:chOff x="7668150" y="369520"/>
            <a:chExt cx="13582008" cy="1579920"/>
          </a:xfrm>
        </p:grpSpPr>
        <p:pic>
          <p:nvPicPr>
            <p:cNvPr id="11" name="pasted-image.pdf" descr="pasted-image.pdf">
              <a:extLst>
                <a:ext uri="{FF2B5EF4-FFF2-40B4-BE49-F238E27FC236}">
                  <a16:creationId xmlns:a16="http://schemas.microsoft.com/office/drawing/2014/main" id="{55686B23-CA4C-4423-B88C-52AB42635836}"/>
                </a:ext>
              </a:extLst>
            </p:cNvPr>
            <p:cNvPicPr>
              <a:picLocks noChangeAspect="1"/>
            </p:cNvPicPr>
            <p:nvPr/>
          </p:nvPicPr>
          <p:blipFill>
            <a:blip r:embed="rId3"/>
            <a:stretch>
              <a:fillRect/>
            </a:stretch>
          </p:blipFill>
          <p:spPr>
            <a:xfrm>
              <a:off x="7668150" y="736060"/>
              <a:ext cx="7259225" cy="1042545"/>
            </a:xfrm>
            <a:prstGeom prst="rect">
              <a:avLst/>
            </a:prstGeom>
            <a:ln w="12700">
              <a:miter lim="400000"/>
            </a:ln>
          </p:spPr>
        </p:pic>
        <p:pic>
          <p:nvPicPr>
            <p:cNvPr id="1026" name="Picture 2" descr="draw.io에 대한 이미지 검색결과">
              <a:extLst>
                <a:ext uri="{FF2B5EF4-FFF2-40B4-BE49-F238E27FC236}">
                  <a16:creationId xmlns:a16="http://schemas.microsoft.com/office/drawing/2014/main" id="{9E9DE11B-1368-4EE6-8AE0-777F8BA1FA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44808" y="540355"/>
              <a:ext cx="4705350" cy="1238250"/>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767A1E9B-2B58-4EDA-AD1F-C4E073EAC442}"/>
                </a:ext>
              </a:extLst>
            </p:cNvPr>
            <p:cNvSpPr/>
            <p:nvPr/>
          </p:nvSpPr>
          <p:spPr>
            <a:xfrm>
              <a:off x="15087045" y="369520"/>
              <a:ext cx="1298093" cy="157992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ko-KR" sz="9600" b="0" i="0" u="none" strike="noStrike" cap="none" spc="-36" normalizeH="0" baseline="0" dirty="0">
                  <a:ln>
                    <a:noFill/>
                  </a:ln>
                  <a:solidFill>
                    <a:srgbClr val="091E42"/>
                  </a:solidFill>
                  <a:effectLst/>
                  <a:uFillTx/>
                  <a:latin typeface="+mn-lt"/>
                  <a:ea typeface="+mn-ea"/>
                  <a:cs typeface="+mn-cs"/>
                  <a:sym typeface="Circular Pro"/>
                </a:rPr>
                <a:t> + </a:t>
              </a: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
        <p:nvSpPr>
          <p:cNvPr id="15" name="Talking Point…">
            <a:extLst>
              <a:ext uri="{FF2B5EF4-FFF2-40B4-BE49-F238E27FC236}">
                <a16:creationId xmlns:a16="http://schemas.microsoft.com/office/drawing/2014/main" id="{AF71340E-020B-4F53-B456-CCD8AC0092DC}"/>
              </a:ext>
            </a:extLst>
          </p:cNvPr>
          <p:cNvSpPr txBox="1">
            <a:spLocks/>
          </p:cNvSpPr>
          <p:nvPr/>
        </p:nvSpPr>
        <p:spPr>
          <a:xfrm>
            <a:off x="8338842" y="2941251"/>
            <a:ext cx="14794500" cy="543802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857250" indent="-857250" algn="l" hangingPunct="1">
              <a:buFont typeface="Wingdings" panose="05000000000000000000" pitchFamily="2" charset="2"/>
              <a:buChar char="v"/>
              <a:defRPr sz="6000" spc="-59">
                <a:solidFill>
                  <a:srgbClr val="253858"/>
                </a:solidFill>
              </a:defRPr>
            </a:pPr>
            <a:r>
              <a:rPr lang="en-US" sz="5400" b="1" spc="-59" dirty="0">
                <a:solidFill>
                  <a:srgbClr val="253858"/>
                </a:solidFill>
              </a:rPr>
              <a:t>What is draw.io?</a:t>
            </a:r>
            <a:endParaRPr lang="en-US" sz="44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sz="4400" b="1" dirty="0">
                <a:solidFill>
                  <a:srgbClr val="091E42"/>
                </a:solidFill>
              </a:rPr>
              <a:t>Draw.io is a diagramming app for Confluence</a:t>
            </a:r>
          </a:p>
          <a:p>
            <a:pPr marL="571500" indent="-571500" algn="l" hangingPunct="1">
              <a:buFontTx/>
              <a:buChar char="-"/>
              <a:defRPr sz="4800" b="0" spc="-48">
                <a:solidFill>
                  <a:srgbClr val="091E42"/>
                </a:solidFill>
              </a:defRPr>
            </a:pPr>
            <a:r>
              <a:rPr lang="en-US" sz="3600" dirty="0">
                <a:solidFill>
                  <a:srgbClr val="091E42"/>
                </a:solidFill>
              </a:rPr>
              <a:t>Various type of diagram: Flowchart, AWS diagram, Venn diagram, </a:t>
            </a:r>
            <a:r>
              <a:rPr lang="en-US" sz="3600" dirty="0" err="1">
                <a:solidFill>
                  <a:srgbClr val="091E42"/>
                </a:solidFill>
              </a:rPr>
              <a:t>Mindmap</a:t>
            </a:r>
            <a:r>
              <a:rPr lang="en-US" sz="3600" dirty="0">
                <a:solidFill>
                  <a:srgbClr val="091E42"/>
                </a:solidFill>
              </a:rPr>
              <a:t>, Infographic etc</a:t>
            </a:r>
          </a:p>
          <a:p>
            <a:pPr algn="l" hangingPunct="1">
              <a:defRPr sz="6000" spc="-59">
                <a:solidFill>
                  <a:srgbClr val="253858"/>
                </a:solidFill>
              </a:defRPr>
            </a:pPr>
            <a:endParaRPr lang="en-US" altLang="ko-KR" sz="3600" b="1" spc="-59" dirty="0">
              <a:solidFill>
                <a:srgbClr val="253858"/>
              </a:solidFill>
            </a:endParaRPr>
          </a:p>
          <a:p>
            <a:pPr marL="857250" indent="-857250" algn="l" hangingPunct="1">
              <a:buFont typeface="Wingdings" panose="05000000000000000000" pitchFamily="2" charset="2"/>
              <a:buChar char="v"/>
              <a:defRPr sz="6000" spc="-59">
                <a:solidFill>
                  <a:srgbClr val="253858"/>
                </a:solidFill>
              </a:defRPr>
            </a:pPr>
            <a:r>
              <a:rPr lang="en-US" altLang="ko-KR" sz="5400" b="1" spc="-59" dirty="0">
                <a:solidFill>
                  <a:srgbClr val="253858"/>
                </a:solidFill>
              </a:rPr>
              <a:t>Functions of draw.io</a:t>
            </a:r>
            <a:endParaRPr lang="en-US" altLang="ko-KR" sz="44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Extension of Confluence Macro function</a:t>
            </a:r>
          </a:p>
          <a:p>
            <a:pPr marL="571500" indent="-571500" algn="l" hangingPunct="1">
              <a:buFontTx/>
              <a:buChar char="-"/>
              <a:defRPr sz="4800" b="0" spc="-48">
                <a:solidFill>
                  <a:srgbClr val="091E42"/>
                </a:solidFill>
              </a:defRPr>
            </a:pPr>
            <a:r>
              <a:rPr lang="en-US" altLang="ko-KR" sz="4000" dirty="0">
                <a:solidFill>
                  <a:srgbClr val="091E42"/>
                </a:solidFill>
              </a:rPr>
              <a:t>Additional diagram functions</a:t>
            </a:r>
            <a:endParaRPr lang="en-US" altLang="ko-KR" sz="3200" dirty="0">
              <a:solidFill>
                <a:srgbClr val="091E42"/>
              </a:solidFill>
            </a:endParaRPr>
          </a:p>
        </p:txBody>
      </p:sp>
      <p:grpSp>
        <p:nvGrpSpPr>
          <p:cNvPr id="18" name="그룹 17">
            <a:extLst>
              <a:ext uri="{FF2B5EF4-FFF2-40B4-BE49-F238E27FC236}">
                <a16:creationId xmlns:a16="http://schemas.microsoft.com/office/drawing/2014/main" id="{3556C83A-9038-4EA9-9171-450F111400A6}"/>
              </a:ext>
            </a:extLst>
          </p:cNvPr>
          <p:cNvGrpSpPr/>
          <p:nvPr/>
        </p:nvGrpSpPr>
        <p:grpSpPr>
          <a:xfrm>
            <a:off x="7510683" y="8553449"/>
            <a:ext cx="16089636" cy="4893268"/>
            <a:chOff x="8047897" y="8656275"/>
            <a:chExt cx="16149789" cy="4786484"/>
          </a:xfrm>
          <a:solidFill>
            <a:srgbClr val="FFFFFF"/>
          </a:solidFill>
        </p:grpSpPr>
        <p:pic>
          <p:nvPicPr>
            <p:cNvPr id="12" name="그림 11">
              <a:hlinkClick r:id="rId5"/>
              <a:extLst>
                <a:ext uri="{FF2B5EF4-FFF2-40B4-BE49-F238E27FC236}">
                  <a16:creationId xmlns:a16="http://schemas.microsoft.com/office/drawing/2014/main" id="{FADF3ED2-6EEA-4A5F-9045-4175EE5F02FD}"/>
                </a:ext>
              </a:extLst>
            </p:cNvPr>
            <p:cNvPicPr>
              <a:picLocks noChangeAspect="1"/>
            </p:cNvPicPr>
            <p:nvPr/>
          </p:nvPicPr>
          <p:blipFill>
            <a:blip r:embed="rId6"/>
            <a:stretch>
              <a:fillRect/>
            </a:stretch>
          </p:blipFill>
          <p:spPr>
            <a:xfrm>
              <a:off x="8047897" y="8656276"/>
              <a:ext cx="5032469" cy="4786483"/>
            </a:xfrm>
            <a:prstGeom prst="rect">
              <a:avLst/>
            </a:prstGeom>
            <a:grpFill/>
          </p:spPr>
        </p:pic>
        <p:pic>
          <p:nvPicPr>
            <p:cNvPr id="13" name="그림 12">
              <a:hlinkClick r:id="rId5"/>
              <a:extLst>
                <a:ext uri="{FF2B5EF4-FFF2-40B4-BE49-F238E27FC236}">
                  <a16:creationId xmlns:a16="http://schemas.microsoft.com/office/drawing/2014/main" id="{F6093AA1-9F95-4477-A9B0-0E202A46F796}"/>
                </a:ext>
              </a:extLst>
            </p:cNvPr>
            <p:cNvPicPr>
              <a:picLocks noChangeAspect="1"/>
            </p:cNvPicPr>
            <p:nvPr/>
          </p:nvPicPr>
          <p:blipFill>
            <a:blip r:embed="rId7"/>
            <a:stretch>
              <a:fillRect/>
            </a:stretch>
          </p:blipFill>
          <p:spPr>
            <a:xfrm>
              <a:off x="13606028" y="8656275"/>
              <a:ext cx="5033527" cy="4786483"/>
            </a:xfrm>
            <a:prstGeom prst="rect">
              <a:avLst/>
            </a:prstGeom>
            <a:grpFill/>
          </p:spPr>
        </p:pic>
        <p:pic>
          <p:nvPicPr>
            <p:cNvPr id="17" name="그림 16">
              <a:hlinkClick r:id="rId5"/>
              <a:extLst>
                <a:ext uri="{FF2B5EF4-FFF2-40B4-BE49-F238E27FC236}">
                  <a16:creationId xmlns:a16="http://schemas.microsoft.com/office/drawing/2014/main" id="{20D60A68-A158-4534-98C3-2DC0BA7C368B}"/>
                </a:ext>
              </a:extLst>
            </p:cNvPr>
            <p:cNvPicPr>
              <a:picLocks noChangeAspect="1"/>
            </p:cNvPicPr>
            <p:nvPr/>
          </p:nvPicPr>
          <p:blipFill>
            <a:blip r:embed="rId8"/>
            <a:stretch>
              <a:fillRect/>
            </a:stretch>
          </p:blipFill>
          <p:spPr>
            <a:xfrm>
              <a:off x="19164689" y="8656275"/>
              <a:ext cx="5032997" cy="4786483"/>
            </a:xfrm>
            <a:prstGeom prst="rect">
              <a:avLst/>
            </a:prstGeom>
            <a:grpFill/>
          </p:spPr>
        </p:pic>
      </p:grpSp>
      <p:sp>
        <p:nvSpPr>
          <p:cNvPr id="20" name="Clarify usage">
            <a:extLst>
              <a:ext uri="{FF2B5EF4-FFF2-40B4-BE49-F238E27FC236}">
                <a16:creationId xmlns:a16="http://schemas.microsoft.com/office/drawing/2014/main" id="{BA7D3CA3-D5D6-47D4-A086-1D4798E4E305}"/>
              </a:ext>
            </a:extLst>
          </p:cNvPr>
          <p:cNvSpPr>
            <a:spLocks noGrp="1"/>
          </p:cNvSpPr>
          <p:nvPr>
            <p:ph type="body" idx="13"/>
          </p:nvPr>
        </p:nvSpPr>
        <p:spPr>
          <a:xfrm>
            <a:off x="935382" y="1000928"/>
            <a:ext cx="4476530" cy="2360261"/>
          </a:xfrm>
          <a:prstGeom prst="rect">
            <a:avLst/>
          </a:prstGeom>
        </p:spPr>
        <p:txBody>
          <a:bodyPr/>
          <a:lstStyle/>
          <a:p>
            <a:r>
              <a:rPr lang="en-US" sz="7200" dirty="0"/>
              <a:t>Additional Functions</a:t>
            </a:r>
          </a:p>
        </p:txBody>
      </p:sp>
    </p:spTree>
    <p:extLst>
      <p:ext uri="{BB962C8B-B14F-4D97-AF65-F5344CB8AC3E}">
        <p14:creationId xmlns:p14="http://schemas.microsoft.com/office/powerpoint/2010/main" val="3704272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larify usage"/>
          <p:cNvSpPr>
            <a:spLocks noGrp="1"/>
          </p:cNvSpPr>
          <p:nvPr>
            <p:ph type="body" idx="13"/>
          </p:nvPr>
        </p:nvSpPr>
        <p:spPr>
          <a:xfrm>
            <a:off x="543499" y="1000928"/>
            <a:ext cx="5378332" cy="2305688"/>
          </a:xfrm>
          <a:prstGeom prst="rect">
            <a:avLst/>
          </a:prstGeom>
        </p:spPr>
        <p:txBody>
          <a:bodyPr/>
          <a:lstStyle/>
          <a:p>
            <a:r>
              <a:rPr lang="en-US" sz="7200" dirty="0"/>
              <a:t>Administrator functions</a:t>
            </a:r>
          </a:p>
        </p:txBody>
      </p:sp>
      <p:sp>
        <p:nvSpPr>
          <p:cNvPr id="1220" name="Which is which"/>
          <p:cNvSpPr>
            <a:spLocks noGrp="1"/>
          </p:cNvSpPr>
          <p:nvPr>
            <p:ph type="body" idx="14"/>
          </p:nvPr>
        </p:nvSpPr>
        <p:spPr>
          <a:xfrm>
            <a:off x="951339" y="5355863"/>
            <a:ext cx="4444616" cy="975266"/>
          </a:xfrm>
          <a:prstGeom prst="rect">
            <a:avLst/>
          </a:prstGeom>
        </p:spPr>
        <p:txBody>
          <a:bodyPr/>
          <a:lstStyle>
            <a:lvl1pPr>
              <a:defRPr b="0"/>
            </a:lvl1pPr>
          </a:lstStyle>
          <a:p>
            <a:r>
              <a:rPr lang="en-US" sz="5400" b="1"/>
              <a:t>JIRA</a:t>
            </a:r>
            <a:endParaRPr sz="5400" b="1"/>
          </a:p>
        </p:txBody>
      </p:sp>
      <p:sp>
        <p:nvSpPr>
          <p:cNvPr id="1221" name="Multi-Use"/>
          <p:cNvSpPr>
            <a:spLocks noGrp="1"/>
          </p:cNvSpPr>
          <p:nvPr>
            <p:ph type="body" idx="15"/>
          </p:nvPr>
        </p:nvSpPr>
        <p:spPr>
          <a:xfrm>
            <a:off x="951339" y="7239544"/>
            <a:ext cx="4444616" cy="975266"/>
          </a:xfrm>
          <a:prstGeom prst="rect">
            <a:avLst/>
          </a:prstGeom>
        </p:spPr>
        <p:txBody>
          <a:bodyPr/>
          <a:lstStyle>
            <a:lvl1pPr>
              <a:defRPr b="1"/>
            </a:lvl1pPr>
          </a:lstStyle>
          <a:p>
            <a:r>
              <a:rPr lang="en-US" sz="5400" b="0"/>
              <a:t>Confluence</a:t>
            </a:r>
            <a:endParaRPr sz="5400" b="0"/>
          </a:p>
        </p:txBody>
      </p:sp>
      <p:sp>
        <p:nvSpPr>
          <p:cNvPr id="8" name="선">
            <a:extLst>
              <a:ext uri="{FF2B5EF4-FFF2-40B4-BE49-F238E27FC236}">
                <a16:creationId xmlns:a16="http://schemas.microsoft.com/office/drawing/2014/main" id="{4DD711F0-932C-4526-83A8-293CD69E4583}"/>
              </a:ext>
            </a:extLst>
          </p:cNvPr>
          <p:cNvSpPr txBox="1">
            <a:spLocks/>
          </p:cNvSpPr>
          <p:nvPr/>
        </p:nvSpPr>
        <p:spPr>
          <a:xfrm>
            <a:off x="1902847" y="4215033"/>
            <a:ext cx="2541600" cy="1"/>
          </a:xfrm>
          <a:prstGeom prst="line">
            <a:avLst/>
          </a:prstGeom>
          <a:ln w="101600">
            <a:solidFill>
              <a:schemeClr val="accent2"/>
            </a:solidFill>
            <a:miter lim="400000"/>
          </a:ln>
          <a:extLst>
            <a:ext uri="{C572A759-6A51-4108-AA02-DFA0A04FC94B}">
              <ma14:wrappingTextBoxFlag xmlns:ma14="http://schemas.microsoft.com/office/mac/drawingml/2011/main" xmlns="" val="1"/>
            </a:ext>
          </a:extLst>
        </p:spPr>
        <p:txBody>
          <a:bodyPr lIns="50800" tIns="50800" rIns="50800" bIns="50800" anchor="ctr">
            <a:normAutofit fontScale="25000" lnSpcReduction="20000"/>
          </a:bodyPr>
          <a:lstStyle>
            <a:lvl1pPr marL="6173611" marR="0" indent="-6173611"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0" indent="0" defTabSz="825500" hangingPunct="1">
              <a:spcBef>
                <a:spcPts val="0"/>
              </a:spcBef>
              <a:buSzTx/>
              <a:buFontTx/>
              <a:buNone/>
              <a:defRPr sz="3200" b="0" spc="0">
                <a:solidFill>
                  <a:srgbClr val="000000"/>
                </a:solidFill>
                <a:latin typeface="Helvetica Light"/>
                <a:ea typeface="Helvetica Light"/>
                <a:cs typeface="Helvetica Light"/>
                <a:sym typeface="Helvetica Light"/>
              </a:defRPr>
            </a:pPr>
            <a:r>
              <a:rPr lang="en-US" sz="3200" b="0" spc="0">
                <a:solidFill>
                  <a:srgbClr val="000000"/>
                </a:solidFill>
                <a:latin typeface="Helvetica Light"/>
                <a:ea typeface="Helvetica Light"/>
                <a:cs typeface="Helvetica Light"/>
                <a:sym typeface="Helvetica Light"/>
              </a:rPr>
              <a:t>d</a:t>
            </a:r>
          </a:p>
        </p:txBody>
      </p:sp>
      <p:sp>
        <p:nvSpPr>
          <p:cNvPr id="7" name="사각형">
            <a:extLst>
              <a:ext uri="{FF2B5EF4-FFF2-40B4-BE49-F238E27FC236}">
                <a16:creationId xmlns:a16="http://schemas.microsoft.com/office/drawing/2014/main" id="{3CC3AF3C-E55C-44C6-9B2C-2FE7A8E68C59}"/>
              </a:ext>
            </a:extLst>
          </p:cNvPr>
          <p:cNvSpPr>
            <a:spLocks noGrp="1"/>
          </p:cNvSpPr>
          <p:nvPr>
            <p:ph type="body" idx="16"/>
          </p:nvPr>
        </p:nvSpPr>
        <p:spPr>
          <a:xfrm rot="18900000">
            <a:off x="6055438" y="5492934"/>
            <a:ext cx="661841" cy="661841"/>
          </a:xfrm>
          <a:prstGeom prst="rect">
            <a:avLst/>
          </a:prstGeom>
        </p:spPr>
        <p:txBody>
          <a:bodyPr/>
          <a:lstStyle/>
          <a:p>
            <a:pPr marL="0" indent="0" algn="l" defTabSz="825500">
              <a:spcBef>
                <a:spcPts val="0"/>
              </a:spcBef>
              <a:buSzTx/>
              <a:buNone/>
              <a:defRPr sz="3600" b="0" spc="-36">
                <a:solidFill>
                  <a:schemeClr val="accent1">
                    <a:hueOff val="-417200"/>
                    <a:satOff val="-79665"/>
                    <a:lumOff val="48516"/>
                  </a:schemeClr>
                </a:solidFill>
              </a:defRPr>
            </a:pPr>
            <a:r>
              <a:rPr lang="ko-KR" altLang="en-US"/>
              <a:t>한</a:t>
            </a:r>
            <a:endParaRPr/>
          </a:p>
        </p:txBody>
      </p:sp>
      <p:sp>
        <p:nvSpPr>
          <p:cNvPr id="10" name="Multi-Use">
            <a:extLst>
              <a:ext uri="{FF2B5EF4-FFF2-40B4-BE49-F238E27FC236}">
                <a16:creationId xmlns:a16="http://schemas.microsoft.com/office/drawing/2014/main" id="{3EA04D19-3A2B-44DC-B7A7-D2C3810B905B}"/>
              </a:ext>
            </a:extLst>
          </p:cNvPr>
          <p:cNvSpPr txBox="1">
            <a:spLocks/>
          </p:cNvSpPr>
          <p:nvPr/>
        </p:nvSpPr>
        <p:spPr>
          <a:xfrm>
            <a:off x="789281" y="9123225"/>
            <a:ext cx="4768732" cy="97526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Bitbucket</a:t>
            </a:r>
          </a:p>
        </p:txBody>
      </p:sp>
      <p:pic>
        <p:nvPicPr>
          <p:cNvPr id="27" name="pasted-image.pdf" descr="pasted-image.pdf">
            <a:extLst>
              <a:ext uri="{FF2B5EF4-FFF2-40B4-BE49-F238E27FC236}">
                <a16:creationId xmlns:a16="http://schemas.microsoft.com/office/drawing/2014/main" id="{EE57C550-BE1C-4030-97CC-DB1760DCCF84}"/>
              </a:ext>
            </a:extLst>
          </p:cNvPr>
          <p:cNvPicPr>
            <a:picLocks noChangeAspect="1"/>
          </p:cNvPicPr>
          <p:nvPr/>
        </p:nvPicPr>
        <p:blipFill>
          <a:blip r:embed="rId3"/>
          <a:stretch>
            <a:fillRect/>
          </a:stretch>
        </p:blipFill>
        <p:spPr>
          <a:xfrm>
            <a:off x="12520246" y="711537"/>
            <a:ext cx="6431692" cy="1005298"/>
          </a:xfrm>
          <a:prstGeom prst="rect">
            <a:avLst/>
          </a:prstGeom>
          <a:ln w="12700">
            <a:miter lim="400000"/>
          </a:ln>
        </p:spPr>
      </p:pic>
      <p:sp>
        <p:nvSpPr>
          <p:cNvPr id="29" name="Multi-Use">
            <a:extLst>
              <a:ext uri="{FF2B5EF4-FFF2-40B4-BE49-F238E27FC236}">
                <a16:creationId xmlns:a16="http://schemas.microsoft.com/office/drawing/2014/main" id="{30F791DD-E198-4835-AF52-BDC234BDFB1F}"/>
              </a:ext>
            </a:extLst>
          </p:cNvPr>
          <p:cNvSpPr txBox="1">
            <a:spLocks/>
          </p:cNvSpPr>
          <p:nvPr/>
        </p:nvSpPr>
        <p:spPr>
          <a:xfrm>
            <a:off x="789281" y="10972263"/>
            <a:ext cx="4768732" cy="975266"/>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1"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hangingPunct="1"/>
            <a:r>
              <a:rPr lang="en-US" sz="5400" b="0"/>
              <a:t>Crowd</a:t>
            </a:r>
          </a:p>
        </p:txBody>
      </p:sp>
      <p:sp>
        <p:nvSpPr>
          <p:cNvPr id="11" name="Talking Point…">
            <a:extLst>
              <a:ext uri="{FF2B5EF4-FFF2-40B4-BE49-F238E27FC236}">
                <a16:creationId xmlns:a16="http://schemas.microsoft.com/office/drawing/2014/main" id="{6C2FBD44-F736-4B75-8024-BF2228B78C64}"/>
              </a:ext>
            </a:extLst>
          </p:cNvPr>
          <p:cNvSpPr txBox="1">
            <a:spLocks/>
          </p:cNvSpPr>
          <p:nvPr/>
        </p:nvSpPr>
        <p:spPr>
          <a:xfrm>
            <a:off x="8995335" y="2512997"/>
            <a:ext cx="14794500" cy="1060867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spAutoFit/>
          </a:bodyPr>
          <a:lstStyle>
            <a:lvl1pPr marL="0" marR="0" indent="0" algn="ctr" defTabSz="825500" latinLnBrk="0">
              <a:lnSpc>
                <a:spcPct val="100000"/>
              </a:lnSpc>
              <a:spcBef>
                <a:spcPts val="0"/>
              </a:spcBef>
              <a:spcAft>
                <a:spcPts val="0"/>
              </a:spcAft>
              <a:buClr>
                <a:srgbClr val="58AEE1"/>
              </a:buClr>
              <a:buSzTx/>
              <a:buFontTx/>
              <a:buNone/>
              <a:tabLst/>
              <a:defRPr sz="4800" b="0" i="0" u="none" strike="noStrike" cap="none" spc="-48" baseline="0">
                <a:ln>
                  <a:noFill/>
                </a:ln>
                <a:solidFill>
                  <a:srgbClr val="FFFFFF"/>
                </a:solidFill>
                <a:uFillTx/>
                <a:latin typeface="+mn-lt"/>
                <a:ea typeface="+mn-ea"/>
                <a:cs typeface="+mn-cs"/>
                <a:sym typeface="Circular Pro"/>
              </a:defRPr>
            </a:lvl1pPr>
            <a:lvl2pPr marL="674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2pPr>
            <a:lvl3pPr marL="737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3pPr>
            <a:lvl4pPr marL="801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4pPr>
            <a:lvl5pPr marL="864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5pPr>
            <a:lvl6pPr marL="928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6pPr>
            <a:lvl7pPr marL="991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7pPr>
            <a:lvl8pPr marL="10550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8pPr>
            <a:lvl9pPr marL="11185769" marR="0" indent="-6105769" algn="ctr" defTabSz="584200" latinLnBrk="0">
              <a:lnSpc>
                <a:spcPct val="100000"/>
              </a:lnSpc>
              <a:spcBef>
                <a:spcPts val="5200"/>
              </a:spcBef>
              <a:spcAft>
                <a:spcPts val="0"/>
              </a:spcAft>
              <a:buClrTx/>
              <a:buSzPct val="75000"/>
              <a:buFontTx/>
              <a:buChar char="•"/>
              <a:tabLst/>
              <a:defRPr sz="50000" b="1" i="0" u="none" strike="noStrike" cap="none" spc="-1500" baseline="0">
                <a:ln>
                  <a:noFill/>
                </a:ln>
                <a:solidFill>
                  <a:srgbClr val="FFFFFF"/>
                </a:solidFill>
                <a:uFillTx/>
                <a:latin typeface="+mn-lt"/>
                <a:ea typeface="+mn-ea"/>
                <a:cs typeface="+mn-cs"/>
                <a:sym typeface="Circular Pro"/>
              </a:defRPr>
            </a:lvl9pPr>
          </a:lstStyle>
          <a:p>
            <a:pPr marL="857250" indent="-857250" algn="l" hangingPunct="1">
              <a:buFont typeface="Wingdings" panose="05000000000000000000" pitchFamily="2" charset="2"/>
              <a:buChar char="v"/>
              <a:defRPr sz="6000" spc="-59">
                <a:solidFill>
                  <a:srgbClr val="253858"/>
                </a:solidFill>
              </a:defRPr>
            </a:pPr>
            <a:r>
              <a:rPr lang="en-US" sz="5400" b="1" spc="-59" dirty="0">
                <a:solidFill>
                  <a:srgbClr val="253858"/>
                </a:solidFill>
              </a:rPr>
              <a:t>Roles of Jira Administrators</a:t>
            </a:r>
          </a:p>
          <a:p>
            <a:pPr algn="l" hangingPunct="1">
              <a:defRPr sz="4800" b="0" spc="-48">
                <a:solidFill>
                  <a:srgbClr val="091E42"/>
                </a:solidFill>
              </a:defRPr>
            </a:pPr>
            <a:endParaRPr lang="en-US" sz="2000" b="1" spc="-59" dirty="0">
              <a:solidFill>
                <a:srgbClr val="253858"/>
              </a:solidFill>
            </a:endParaRPr>
          </a:p>
          <a:p>
            <a:pPr marL="571500" indent="-571500" algn="l" hangingPunct="1">
              <a:buFont typeface="Wingdings" panose="05000000000000000000" pitchFamily="2" charset="2"/>
              <a:buChar char="§"/>
              <a:defRPr sz="4800" b="0" spc="-48">
                <a:solidFill>
                  <a:srgbClr val="091E42"/>
                </a:solidFill>
              </a:defRPr>
            </a:pPr>
            <a:r>
              <a:rPr lang="en-US" sz="4400" b="1" dirty="0">
                <a:solidFill>
                  <a:srgbClr val="091E42"/>
                </a:solidFill>
              </a:rPr>
              <a:t>Application &amp; Integration Management</a:t>
            </a:r>
          </a:p>
          <a:p>
            <a:pPr marL="571500" indent="-571500" algn="l" hangingPunct="1">
              <a:buFontTx/>
              <a:buChar char="-"/>
              <a:defRPr sz="4800" b="0" spc="-48">
                <a:solidFill>
                  <a:srgbClr val="091E42"/>
                </a:solidFill>
              </a:defRPr>
            </a:pPr>
            <a:r>
              <a:rPr lang="en-US" sz="3600" dirty="0">
                <a:solidFill>
                  <a:srgbClr val="091E42"/>
                </a:solidFill>
              </a:rPr>
              <a:t>version and license, Connection of other applications</a:t>
            </a:r>
          </a:p>
          <a:p>
            <a:pPr algn="l" hangingPunct="1">
              <a:defRPr sz="4800" b="0" spc="-48">
                <a:solidFill>
                  <a:srgbClr val="091E42"/>
                </a:solidFill>
              </a:defRPr>
            </a:pPr>
            <a:endParaRPr lang="en-US" altLang="ko-KR" sz="18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Account Management</a:t>
            </a:r>
          </a:p>
          <a:p>
            <a:pPr marL="571500" indent="-571500" algn="l" hangingPunct="1">
              <a:buFontTx/>
              <a:buChar char="-"/>
              <a:defRPr sz="4800" b="0" spc="-48">
                <a:solidFill>
                  <a:srgbClr val="091E42"/>
                </a:solidFill>
              </a:defRPr>
            </a:pPr>
            <a:r>
              <a:rPr lang="en-US" altLang="ko-KR" sz="3600" dirty="0">
                <a:solidFill>
                  <a:srgbClr val="091E42"/>
                </a:solidFill>
              </a:rPr>
              <a:t>User, Group, Directories(integrate other directories such as Crowd, LDAP)</a:t>
            </a:r>
          </a:p>
          <a:p>
            <a:pPr algn="l" hangingPunct="1">
              <a:defRPr sz="4800" b="0" spc="-48">
                <a:solidFill>
                  <a:srgbClr val="091E42"/>
                </a:solidFill>
              </a:defRPr>
            </a:pPr>
            <a:endParaRPr lang="en-US" altLang="ko-KR" sz="1800"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Third-party App Management</a:t>
            </a:r>
          </a:p>
          <a:p>
            <a:pPr marL="571500" indent="-571500" algn="l" hangingPunct="1">
              <a:buFontTx/>
              <a:buChar char="-"/>
              <a:defRPr sz="4800" b="0" spc="-48">
                <a:solidFill>
                  <a:srgbClr val="091E42"/>
                </a:solidFill>
              </a:defRPr>
            </a:pPr>
            <a:r>
              <a:rPr lang="en-US" altLang="ko-KR" sz="3600" dirty="0">
                <a:solidFill>
                  <a:srgbClr val="091E42"/>
                </a:solidFill>
              </a:rPr>
              <a:t>Plug-in such as ScriptRunner, eazyBI, JSIncluder Management</a:t>
            </a:r>
          </a:p>
          <a:p>
            <a:pPr algn="l" hangingPunct="1">
              <a:defRPr sz="4800" b="0" spc="-48">
                <a:solidFill>
                  <a:srgbClr val="091E42"/>
                </a:solidFill>
              </a:defRPr>
            </a:pPr>
            <a:endParaRPr lang="en-US" altLang="ko-KR" sz="1800"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Project Management</a:t>
            </a:r>
          </a:p>
          <a:p>
            <a:pPr marL="571500" indent="-571500" algn="l" hangingPunct="1">
              <a:buFontTx/>
              <a:buChar char="-"/>
              <a:defRPr sz="4800" b="0" spc="-48">
                <a:solidFill>
                  <a:srgbClr val="091E42"/>
                </a:solidFill>
              </a:defRPr>
            </a:pPr>
            <a:r>
              <a:rPr lang="en-US" altLang="ko-KR" sz="3600" dirty="0">
                <a:solidFill>
                  <a:srgbClr val="091E42"/>
                </a:solidFill>
              </a:rPr>
              <a:t>List of Projects, Project categories, configuration per project</a:t>
            </a:r>
          </a:p>
          <a:p>
            <a:pPr marL="571500" indent="-571500" algn="l" hangingPunct="1">
              <a:buFontTx/>
              <a:buChar char="-"/>
              <a:defRPr sz="4800" b="0" spc="-48">
                <a:solidFill>
                  <a:srgbClr val="091E42"/>
                </a:solidFill>
              </a:defRPr>
            </a:pPr>
            <a:endParaRPr lang="en-US" altLang="ko-KR" sz="1800" b="1"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Issue Management</a:t>
            </a:r>
          </a:p>
          <a:p>
            <a:pPr marL="571500" indent="-571500" algn="l" hangingPunct="1">
              <a:buFontTx/>
              <a:buChar char="-"/>
              <a:defRPr sz="4800" b="0" spc="-48">
                <a:solidFill>
                  <a:srgbClr val="091E42"/>
                </a:solidFill>
              </a:defRPr>
            </a:pPr>
            <a:r>
              <a:rPr lang="en-US" altLang="ko-KR" sz="3600" dirty="0">
                <a:solidFill>
                  <a:srgbClr val="091E42"/>
                </a:solidFill>
              </a:rPr>
              <a:t>Issue Type, Workflow, Screen, Field, Priority, Permission, etc</a:t>
            </a:r>
          </a:p>
          <a:p>
            <a:pPr marL="571500" indent="-571500" algn="l" hangingPunct="1">
              <a:buFontTx/>
              <a:buChar char="-"/>
              <a:defRPr sz="4800" b="0" spc="-48">
                <a:solidFill>
                  <a:srgbClr val="091E42"/>
                </a:solidFill>
              </a:defRPr>
            </a:pPr>
            <a:endParaRPr lang="en-US" altLang="ko-KR" sz="1800" dirty="0">
              <a:solidFill>
                <a:srgbClr val="091E42"/>
              </a:solidFill>
            </a:endParaRPr>
          </a:p>
          <a:p>
            <a:pPr marL="571500" indent="-571500" algn="l" hangingPunct="1">
              <a:buFont typeface="Wingdings" panose="05000000000000000000" pitchFamily="2" charset="2"/>
              <a:buChar char="§"/>
              <a:defRPr sz="4800" b="0" spc="-48">
                <a:solidFill>
                  <a:srgbClr val="091E42"/>
                </a:solidFill>
              </a:defRPr>
            </a:pPr>
            <a:r>
              <a:rPr lang="en-US" altLang="ko-KR" sz="4400" b="1" dirty="0">
                <a:solidFill>
                  <a:srgbClr val="091E42"/>
                </a:solidFill>
              </a:rPr>
              <a:t>Jira System Management</a:t>
            </a:r>
          </a:p>
          <a:p>
            <a:pPr marL="571500" indent="-571500" algn="l" hangingPunct="1">
              <a:buFontTx/>
              <a:buChar char="-"/>
              <a:defRPr sz="4800" b="0" spc="-48">
                <a:solidFill>
                  <a:srgbClr val="091E42"/>
                </a:solidFill>
              </a:defRPr>
            </a:pPr>
            <a:r>
              <a:rPr lang="en-US" altLang="ko-KR" sz="3600" b="1" dirty="0">
                <a:solidFill>
                  <a:srgbClr val="091E42"/>
                </a:solidFill>
              </a:rPr>
              <a:t>Global Permissions,</a:t>
            </a:r>
            <a:r>
              <a:rPr lang="en-US" altLang="ko-KR" sz="3600" dirty="0">
                <a:solidFill>
                  <a:srgbClr val="091E42"/>
                </a:solidFill>
              </a:rPr>
              <a:t> System information, Email, Backup or Restore, Security control,</a:t>
            </a:r>
            <a:r>
              <a:rPr lang="ko-KR" altLang="en-US" sz="3600" dirty="0">
                <a:solidFill>
                  <a:srgbClr val="091E42"/>
                </a:solidFill>
              </a:rPr>
              <a:t> </a:t>
            </a:r>
            <a:r>
              <a:rPr lang="en-US" altLang="ko-KR" sz="3600" dirty="0">
                <a:solidFill>
                  <a:srgbClr val="091E42"/>
                </a:solidFill>
              </a:rPr>
              <a:t>UI, etc</a:t>
            </a:r>
          </a:p>
        </p:txBody>
      </p:sp>
      <p:grpSp>
        <p:nvGrpSpPr>
          <p:cNvPr id="31" name="그룹 30">
            <a:extLst>
              <a:ext uri="{FF2B5EF4-FFF2-40B4-BE49-F238E27FC236}">
                <a16:creationId xmlns:a16="http://schemas.microsoft.com/office/drawing/2014/main" id="{9F92AE3C-B9FD-43CE-8E7B-D06E71ADB873}"/>
              </a:ext>
            </a:extLst>
          </p:cNvPr>
          <p:cNvGrpSpPr/>
          <p:nvPr/>
        </p:nvGrpSpPr>
        <p:grpSpPr>
          <a:xfrm>
            <a:off x="6603024" y="4074358"/>
            <a:ext cx="2311285" cy="8050815"/>
            <a:chOff x="6603024" y="4074358"/>
            <a:chExt cx="2311285" cy="8050815"/>
          </a:xfrm>
        </p:grpSpPr>
        <p:grpSp>
          <p:nvGrpSpPr>
            <p:cNvPr id="1226" name="그룹 1225">
              <a:extLst>
                <a:ext uri="{FF2B5EF4-FFF2-40B4-BE49-F238E27FC236}">
                  <a16:creationId xmlns:a16="http://schemas.microsoft.com/office/drawing/2014/main" id="{9E4137D3-1059-4543-8C83-D2A4779F452F}"/>
                </a:ext>
              </a:extLst>
            </p:cNvPr>
            <p:cNvGrpSpPr/>
            <p:nvPr/>
          </p:nvGrpSpPr>
          <p:grpSpPr>
            <a:xfrm>
              <a:off x="6742818" y="4074358"/>
              <a:ext cx="2171491" cy="3756658"/>
              <a:chOff x="6742818" y="4215033"/>
              <a:chExt cx="2171491" cy="5083858"/>
            </a:xfrm>
          </p:grpSpPr>
          <p:sp>
            <p:nvSpPr>
              <p:cNvPr id="5" name="직사각형 4">
                <a:extLst>
                  <a:ext uri="{FF2B5EF4-FFF2-40B4-BE49-F238E27FC236}">
                    <a16:creationId xmlns:a16="http://schemas.microsoft.com/office/drawing/2014/main" id="{47DD719A-93B2-4B9E-82FC-146D422C6F8E}"/>
                  </a:ext>
                </a:extLst>
              </p:cNvPr>
              <p:cNvSpPr/>
              <p:nvPr/>
            </p:nvSpPr>
            <p:spPr>
              <a:xfrm>
                <a:off x="6742818" y="5820590"/>
                <a:ext cx="1908813" cy="1681845"/>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3600" b="1" spc="-36" dirty="0">
                    <a:solidFill>
                      <a:srgbClr val="C00000"/>
                    </a:solidFill>
                  </a:rPr>
                  <a:t>Common</a:t>
                </a:r>
              </a:p>
              <a:p>
                <a:pPr marL="0" marR="0" indent="0" algn="l" defTabSz="825500" rtl="0" fontAlgn="auto" latinLnBrk="0" hangingPunct="0">
                  <a:lnSpc>
                    <a:spcPct val="100000"/>
                  </a:lnSpc>
                  <a:spcBef>
                    <a:spcPts val="0"/>
                  </a:spcBef>
                  <a:spcAft>
                    <a:spcPts val="0"/>
                  </a:spcAft>
                  <a:buClrTx/>
                  <a:buSzTx/>
                  <a:buFontTx/>
                  <a:buNone/>
                  <a:tabLst/>
                </a:pPr>
                <a:r>
                  <a:rPr kumimoji="0" lang="en-US" altLang="ko-KR" sz="3600" b="1" i="0" u="none" strike="noStrike" cap="none" spc="-36" normalizeH="0" baseline="0" dirty="0">
                    <a:ln>
                      <a:noFill/>
                    </a:ln>
                    <a:solidFill>
                      <a:srgbClr val="C00000"/>
                    </a:solidFill>
                    <a:effectLst/>
                    <a:uFillTx/>
                    <a:latin typeface="+mn-lt"/>
                    <a:ea typeface="+mn-ea"/>
                    <a:cs typeface="+mn-cs"/>
                    <a:sym typeface="Circular Pro"/>
                  </a:rPr>
                  <a:t>functions</a:t>
                </a:r>
                <a:endParaRPr kumimoji="0" lang="ko-KR" altLang="en-US" sz="3600" b="1" i="0" u="none" strike="noStrike" cap="none" spc="-36" normalizeH="0" baseline="0" dirty="0">
                  <a:ln>
                    <a:noFill/>
                  </a:ln>
                  <a:solidFill>
                    <a:srgbClr val="C00000"/>
                  </a:solidFill>
                  <a:effectLst/>
                  <a:uFillTx/>
                  <a:latin typeface="+mn-lt"/>
                  <a:ea typeface="+mn-ea"/>
                  <a:cs typeface="+mn-cs"/>
                  <a:sym typeface="Circular Pro"/>
                </a:endParaRPr>
              </a:p>
            </p:txBody>
          </p:sp>
          <p:cxnSp>
            <p:nvCxnSpPr>
              <p:cNvPr id="14" name="연결선: 꺾임 13">
                <a:extLst>
                  <a:ext uri="{FF2B5EF4-FFF2-40B4-BE49-F238E27FC236}">
                    <a16:creationId xmlns:a16="http://schemas.microsoft.com/office/drawing/2014/main" id="{A640BE90-A22B-4BE5-8F20-F49ECBFCDC05}"/>
                  </a:ext>
                </a:extLst>
              </p:cNvPr>
              <p:cNvCxnSpPr>
                <a:cxnSpLocks/>
                <a:endCxn id="5" idx="0"/>
              </p:cNvCxnSpPr>
              <p:nvPr/>
            </p:nvCxnSpPr>
            <p:spPr>
              <a:xfrm rot="5400000">
                <a:off x="7462474" y="4449784"/>
                <a:ext cx="1605557" cy="1136056"/>
              </a:xfrm>
              <a:prstGeom prst="bentConnector3">
                <a:avLst>
                  <a:gd name="adj1" fmla="val -3358"/>
                </a:avLst>
              </a:prstGeom>
              <a:ln w="76200">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25" name="연결선: 꺾임 24">
                <a:extLst>
                  <a:ext uri="{FF2B5EF4-FFF2-40B4-BE49-F238E27FC236}">
                    <a16:creationId xmlns:a16="http://schemas.microsoft.com/office/drawing/2014/main" id="{370209FB-C0B2-458B-A93B-A59B1B4A1AA5}"/>
                  </a:ext>
                </a:extLst>
              </p:cNvPr>
              <p:cNvCxnSpPr>
                <a:cxnSpLocks/>
              </p:cNvCxnSpPr>
              <p:nvPr/>
            </p:nvCxnSpPr>
            <p:spPr>
              <a:xfrm rot="10800000">
                <a:off x="7729284" y="7744144"/>
                <a:ext cx="1185025" cy="1554747"/>
              </a:xfrm>
              <a:prstGeom prst="bentConnector3">
                <a:avLst>
                  <a:gd name="adj1" fmla="val 99463"/>
                </a:avLst>
              </a:prstGeom>
              <a:ln w="76200">
                <a:solidFill>
                  <a:srgbClr val="C00000"/>
                </a:solidFill>
              </a:ln>
            </p:spPr>
            <p:style>
              <a:lnRef idx="3">
                <a:schemeClr val="accent5"/>
              </a:lnRef>
              <a:fillRef idx="0">
                <a:schemeClr val="accent5"/>
              </a:fillRef>
              <a:effectRef idx="2">
                <a:schemeClr val="accent5"/>
              </a:effectRef>
              <a:fontRef idx="minor">
                <a:schemeClr val="tx1"/>
              </a:fontRef>
            </p:style>
          </p:cxnSp>
        </p:grpSp>
        <p:grpSp>
          <p:nvGrpSpPr>
            <p:cNvPr id="1227" name="그룹 1226">
              <a:extLst>
                <a:ext uri="{FF2B5EF4-FFF2-40B4-BE49-F238E27FC236}">
                  <a16:creationId xmlns:a16="http://schemas.microsoft.com/office/drawing/2014/main" id="{EAA8D751-71EB-4547-BB4E-D8DAD0BB010E}"/>
                </a:ext>
              </a:extLst>
            </p:cNvPr>
            <p:cNvGrpSpPr/>
            <p:nvPr/>
          </p:nvGrpSpPr>
          <p:grpSpPr>
            <a:xfrm>
              <a:off x="6603024" y="8451052"/>
              <a:ext cx="2252518" cy="3674121"/>
              <a:chOff x="6603024" y="10172991"/>
              <a:chExt cx="2252518" cy="2088344"/>
            </a:xfrm>
          </p:grpSpPr>
          <p:sp>
            <p:nvSpPr>
              <p:cNvPr id="15" name="직사각형 14">
                <a:extLst>
                  <a:ext uri="{FF2B5EF4-FFF2-40B4-BE49-F238E27FC236}">
                    <a16:creationId xmlns:a16="http://schemas.microsoft.com/office/drawing/2014/main" id="{F5B97AA8-5B1E-460E-8D35-88EAE70F98A9}"/>
                  </a:ext>
                </a:extLst>
              </p:cNvPr>
              <p:cNvSpPr/>
              <p:nvPr/>
            </p:nvSpPr>
            <p:spPr>
              <a:xfrm>
                <a:off x="6603024" y="10765338"/>
                <a:ext cx="2252518" cy="688090"/>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3600" b="1" spc="-36" dirty="0">
                    <a:solidFill>
                      <a:srgbClr val="C00000"/>
                    </a:solidFill>
                  </a:rPr>
                  <a:t>Jira-dependent</a:t>
                </a:r>
              </a:p>
            </p:txBody>
          </p:sp>
          <p:cxnSp>
            <p:nvCxnSpPr>
              <p:cNvPr id="36" name="연결선: 꺾임 35">
                <a:extLst>
                  <a:ext uri="{FF2B5EF4-FFF2-40B4-BE49-F238E27FC236}">
                    <a16:creationId xmlns:a16="http://schemas.microsoft.com/office/drawing/2014/main" id="{1D7AD3DC-CD68-4EDB-8377-B56C6C29C9FA}"/>
                  </a:ext>
                </a:extLst>
              </p:cNvPr>
              <p:cNvCxnSpPr>
                <a:cxnSpLocks/>
                <a:endCxn id="15" idx="2"/>
              </p:cNvCxnSpPr>
              <p:nvPr/>
            </p:nvCxnSpPr>
            <p:spPr>
              <a:xfrm rot="16200000" flipV="1">
                <a:off x="7807436" y="11375276"/>
                <a:ext cx="807907" cy="964211"/>
              </a:xfrm>
              <a:prstGeom prst="bentConnector3">
                <a:avLst>
                  <a:gd name="adj1" fmla="val 514"/>
                </a:avLst>
              </a:prstGeom>
              <a:ln w="76200">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40" name="연결선: 꺾임 39">
                <a:extLst>
                  <a:ext uri="{FF2B5EF4-FFF2-40B4-BE49-F238E27FC236}">
                    <a16:creationId xmlns:a16="http://schemas.microsoft.com/office/drawing/2014/main" id="{6A9D86E6-B026-464E-B71B-740212CA491A}"/>
                  </a:ext>
                </a:extLst>
              </p:cNvPr>
              <p:cNvCxnSpPr>
                <a:cxnSpLocks/>
                <a:endCxn id="15" idx="0"/>
              </p:cNvCxnSpPr>
              <p:nvPr/>
            </p:nvCxnSpPr>
            <p:spPr>
              <a:xfrm rot="10800000" flipV="1">
                <a:off x="7729284" y="10172991"/>
                <a:ext cx="1045241" cy="592347"/>
              </a:xfrm>
              <a:prstGeom prst="bentConnector2">
                <a:avLst/>
              </a:prstGeom>
              <a:ln w="76200">
                <a:solidFill>
                  <a:srgbClr val="C00000"/>
                </a:solidFill>
              </a:ln>
            </p:spPr>
            <p:style>
              <a:lnRef idx="3">
                <a:schemeClr val="accent5"/>
              </a:lnRef>
              <a:fillRef idx="0">
                <a:schemeClr val="accent5"/>
              </a:fillRef>
              <a:effectRef idx="2">
                <a:schemeClr val="accent5"/>
              </a:effectRef>
              <a:fontRef idx="minor">
                <a:schemeClr val="tx1"/>
              </a:fontRef>
            </p:style>
          </p:cxnSp>
        </p:grpSp>
      </p:grpSp>
    </p:spTree>
    <p:extLst>
      <p:ext uri="{BB962C8B-B14F-4D97-AF65-F5344CB8AC3E}">
        <p14:creationId xmlns:p14="http://schemas.microsoft.com/office/powerpoint/2010/main" val="1779966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SPEAKER PERSON  |  SPEAKER TITLE  |  @Socialmediahandle"/>
          <p:cNvSpPr>
            <a:spLocks noGrp="1"/>
          </p:cNvSpPr>
          <p:nvPr>
            <p:ph type="body" idx="13"/>
          </p:nvPr>
        </p:nvSpPr>
        <p:spPr>
          <a:xfrm>
            <a:off x="3223205" y="11483435"/>
            <a:ext cx="17937590" cy="651620"/>
          </a:xfrm>
          <a:prstGeom prst="rect">
            <a:avLst/>
          </a:prstGeom>
        </p:spPr>
        <p:txBody>
          <a:bodyPr/>
          <a:lstStyle/>
          <a:p>
            <a:pPr marL="0" lvl="1" indent="228600" defTabSz="825500">
              <a:spcBef>
                <a:spcPts val="0"/>
              </a:spcBef>
              <a:buSzTx/>
              <a:buNone/>
              <a:defRPr sz="4800" b="0" cap="all" spc="479" baseline="31999">
                <a:latin typeface="Circular Pro Black"/>
                <a:ea typeface="Circular Pro Black"/>
                <a:cs typeface="Circular Pro Black"/>
                <a:sym typeface="Circular Pro Black"/>
              </a:defRPr>
            </a:pPr>
            <a:r>
              <a:rPr lang="en-US" altLang="ko-KR" sz="6000"/>
              <a:t>KIC</a:t>
            </a:r>
            <a:r>
              <a:rPr lang="ko-KR" altLang="en-US" sz="6000"/>
              <a:t> </a:t>
            </a:r>
            <a:r>
              <a:rPr lang="en-US" altLang="ko-KR" sz="6000"/>
              <a:t>consulting</a:t>
            </a:r>
            <a:r>
              <a:rPr lang="ko-KR" altLang="en-US" sz="6000"/>
              <a:t> </a:t>
            </a:r>
            <a:r>
              <a:rPr lang="en-US" altLang="ko-KR" sz="6000" err="1"/>
              <a:t>alm</a:t>
            </a:r>
            <a:r>
              <a:rPr lang="ko-KR" altLang="en-US" sz="6000"/>
              <a:t> </a:t>
            </a:r>
            <a:r>
              <a:rPr lang="en-US" altLang="ko-KR" sz="6000"/>
              <a:t>team  | </a:t>
            </a:r>
            <a:r>
              <a:rPr lang="en-US" sz="6000" err="1"/>
              <a:t>Heejeong</a:t>
            </a:r>
            <a:r>
              <a:rPr lang="en-US" sz="6000"/>
              <a:t> </a:t>
            </a:r>
            <a:r>
              <a:rPr lang="en-US" sz="6000" err="1"/>
              <a:t>kim</a:t>
            </a:r>
            <a:r>
              <a:rPr lang="en-US" sz="6000"/>
              <a:t> </a:t>
            </a:r>
            <a:r>
              <a:rPr sz="6000"/>
              <a:t>|  </a:t>
            </a:r>
            <a:r>
              <a:rPr lang="en-US" sz="6000"/>
              <a:t>Atlassian products</a:t>
            </a:r>
            <a:endParaRPr sz="6000"/>
          </a:p>
        </p:txBody>
      </p:sp>
      <p:sp>
        <p:nvSpPr>
          <p:cNvPr id="1423" name="Thank you!"/>
          <p:cNvSpPr>
            <a:spLocks noGrp="1"/>
          </p:cNvSpPr>
          <p:nvPr>
            <p:ph type="body" idx="14"/>
          </p:nvPr>
        </p:nvSpPr>
        <p:spPr>
          <a:prstGeom prst="rect">
            <a:avLst/>
          </a:prstGeom>
        </p:spPr>
        <p:txBody>
          <a:bodyPr/>
          <a:lstStyle/>
          <a:p>
            <a:r>
              <a:t>Thank you!</a:t>
            </a:r>
          </a:p>
        </p:txBody>
      </p:sp>
    </p:spTree>
    <p:extLst>
      <p:ext uri="{BB962C8B-B14F-4D97-AF65-F5344CB8AC3E}">
        <p14:creationId xmlns:p14="http://schemas.microsoft.com/office/powerpoint/2010/main" val="35574472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5FC4D93F-524F-46F8-B134-098BD2A54474}"/>
              </a:ext>
            </a:extLst>
          </p:cNvPr>
          <p:cNvPicPr>
            <a:picLocks noChangeAspect="1"/>
          </p:cNvPicPr>
          <p:nvPr/>
        </p:nvPicPr>
        <p:blipFill>
          <a:blip r:embed="rId3"/>
          <a:stretch>
            <a:fillRect/>
          </a:stretch>
        </p:blipFill>
        <p:spPr>
          <a:xfrm>
            <a:off x="1028281" y="1564739"/>
            <a:ext cx="22327437" cy="13050544"/>
          </a:xfrm>
          <a:prstGeom prst="rect">
            <a:avLst/>
          </a:prstGeom>
        </p:spPr>
      </p:pic>
      <p:sp>
        <p:nvSpPr>
          <p:cNvPr id="30" name="직사각형 29">
            <a:extLst>
              <a:ext uri="{FF2B5EF4-FFF2-40B4-BE49-F238E27FC236}">
                <a16:creationId xmlns:a16="http://schemas.microsoft.com/office/drawing/2014/main" id="{2A5B8843-9783-47DF-95E2-FE5C4B6C8EEC}"/>
              </a:ext>
            </a:extLst>
          </p:cNvPr>
          <p:cNvSpPr/>
          <p:nvPr/>
        </p:nvSpPr>
        <p:spPr>
          <a:xfrm>
            <a:off x="7691424" y="973754"/>
            <a:ext cx="8955345" cy="471924"/>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400" b="1" dirty="0"/>
              <a:t>http://ubuntu.heejeong.com/jira/secure/Dashboard.jspa</a:t>
            </a:r>
            <a:endParaRPr kumimoji="0" lang="ko-KR" altLang="en-US" sz="2400" b="1" i="0" strike="noStrike" cap="none" spc="-36" normalizeH="0" baseline="0" dirty="0">
              <a:ln>
                <a:noFill/>
              </a:ln>
              <a:solidFill>
                <a:schemeClr val="tx2">
                  <a:lumMod val="75000"/>
                </a:schemeClr>
              </a:solidFill>
              <a:effectLst/>
              <a:uFillTx/>
              <a:sym typeface="Circular Pro"/>
            </a:endParaRPr>
          </a:p>
        </p:txBody>
      </p:sp>
      <p:grpSp>
        <p:nvGrpSpPr>
          <p:cNvPr id="6" name="그룹 5">
            <a:extLst>
              <a:ext uri="{FF2B5EF4-FFF2-40B4-BE49-F238E27FC236}">
                <a16:creationId xmlns:a16="http://schemas.microsoft.com/office/drawing/2014/main" id="{71902F8E-B268-41B2-BD92-5660A510FB43}"/>
              </a:ext>
            </a:extLst>
          </p:cNvPr>
          <p:cNvGrpSpPr/>
          <p:nvPr/>
        </p:nvGrpSpPr>
        <p:grpSpPr>
          <a:xfrm>
            <a:off x="16646769" y="2133600"/>
            <a:ext cx="6049109" cy="3634154"/>
            <a:chOff x="1733601" y="5017477"/>
            <a:chExt cx="6339339" cy="3399692"/>
          </a:xfrm>
        </p:grpSpPr>
        <p:sp>
          <p:nvSpPr>
            <p:cNvPr id="7" name="직사각형 6">
              <a:extLst>
                <a:ext uri="{FF2B5EF4-FFF2-40B4-BE49-F238E27FC236}">
                  <a16:creationId xmlns:a16="http://schemas.microsoft.com/office/drawing/2014/main" id="{24D89627-14CF-45F1-9C03-E52A8ABEE54E}"/>
                </a:ext>
              </a:extLst>
            </p:cNvPr>
            <p:cNvSpPr/>
            <p:nvPr/>
          </p:nvSpPr>
          <p:spPr>
            <a:xfrm flipH="1">
              <a:off x="5345549" y="5017477"/>
              <a:ext cx="2727391" cy="3399692"/>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8" name="직사각형 7">
              <a:extLst>
                <a:ext uri="{FF2B5EF4-FFF2-40B4-BE49-F238E27FC236}">
                  <a16:creationId xmlns:a16="http://schemas.microsoft.com/office/drawing/2014/main" id="{A3FD59FA-5CFE-4ECB-8F90-AD2C0FF9BDAE}"/>
                </a:ext>
              </a:extLst>
            </p:cNvPr>
            <p:cNvSpPr/>
            <p:nvPr/>
          </p:nvSpPr>
          <p:spPr>
            <a:xfrm>
              <a:off x="1733601" y="5050377"/>
              <a:ext cx="3804822" cy="902150"/>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ko-KR" altLang="en-US" sz="2800" b="1" spc="-36" dirty="0">
                  <a:solidFill>
                    <a:srgbClr val="C00000"/>
                  </a:solidFill>
                </a:rPr>
                <a:t>관리자에게만 나타나는 관리 메뉴</a:t>
              </a:r>
              <a:endParaRPr lang="en-US" altLang="ko-KR" sz="2800" b="1" spc="-36" dirty="0">
                <a:solidFill>
                  <a:srgbClr val="C00000"/>
                </a:solidFill>
              </a:endParaRPr>
            </a:p>
          </p:txBody>
        </p:sp>
      </p:grpSp>
      <p:sp>
        <p:nvSpPr>
          <p:cNvPr id="9" name="직사각형 8">
            <a:extLst>
              <a:ext uri="{FF2B5EF4-FFF2-40B4-BE49-F238E27FC236}">
                <a16:creationId xmlns:a16="http://schemas.microsoft.com/office/drawing/2014/main" id="{D79CC833-7B85-4B80-AF17-DF7F0E2C6864}"/>
              </a:ext>
            </a:extLst>
          </p:cNvPr>
          <p:cNvSpPr/>
          <p:nvPr/>
        </p:nvSpPr>
        <p:spPr>
          <a:xfrm flipH="1">
            <a:off x="22094190" y="1611631"/>
            <a:ext cx="461010" cy="457200"/>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Tree>
    <p:extLst>
      <p:ext uri="{BB962C8B-B14F-4D97-AF65-F5344CB8AC3E}">
        <p14:creationId xmlns:p14="http://schemas.microsoft.com/office/powerpoint/2010/main" val="30039604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E4AF042-14A4-4C18-A400-68BE49ACE78C}"/>
              </a:ext>
            </a:extLst>
          </p:cNvPr>
          <p:cNvPicPr>
            <a:picLocks noChangeAspect="1"/>
          </p:cNvPicPr>
          <p:nvPr/>
        </p:nvPicPr>
        <p:blipFill>
          <a:blip r:embed="rId3"/>
          <a:stretch>
            <a:fillRect/>
          </a:stretch>
        </p:blipFill>
        <p:spPr>
          <a:xfrm>
            <a:off x="1028823" y="1564739"/>
            <a:ext cx="22327437" cy="13075657"/>
          </a:xfrm>
          <a:prstGeom prst="rect">
            <a:avLst/>
          </a:prstGeom>
        </p:spPr>
      </p:pic>
      <p:sp>
        <p:nvSpPr>
          <p:cNvPr id="5" name="직사각형 4">
            <a:extLst>
              <a:ext uri="{FF2B5EF4-FFF2-40B4-BE49-F238E27FC236}">
                <a16:creationId xmlns:a16="http://schemas.microsoft.com/office/drawing/2014/main" id="{109803BA-A9F6-4757-BCF0-5FB54EE153F4}"/>
              </a:ext>
            </a:extLst>
          </p:cNvPr>
          <p:cNvSpPr/>
          <p:nvPr/>
        </p:nvSpPr>
        <p:spPr>
          <a:xfrm>
            <a:off x="7691424" y="931825"/>
            <a:ext cx="12894299" cy="53347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800" b="1" dirty="0"/>
              <a:t>http://ubuntu.heejeong.com/jira/plugins/servlet/applications/versions-licenses</a:t>
            </a:r>
            <a:endParaRPr kumimoji="0" lang="ko-KR" altLang="en-US" sz="2800" b="1" i="0" strike="noStrike" cap="none" spc="-36" normalizeH="0" baseline="0" dirty="0">
              <a:ln>
                <a:noFill/>
              </a:ln>
              <a:solidFill>
                <a:schemeClr val="tx2">
                  <a:lumMod val="75000"/>
                </a:schemeClr>
              </a:solidFill>
              <a:effectLst/>
              <a:uFillTx/>
              <a:sym typeface="Circular Pro"/>
            </a:endParaRPr>
          </a:p>
        </p:txBody>
      </p:sp>
      <p:sp>
        <p:nvSpPr>
          <p:cNvPr id="11" name="직사각형 10">
            <a:extLst>
              <a:ext uri="{FF2B5EF4-FFF2-40B4-BE49-F238E27FC236}">
                <a16:creationId xmlns:a16="http://schemas.microsoft.com/office/drawing/2014/main" id="{F31DB1E5-7C23-4F58-9A38-C098C08611F2}"/>
              </a:ext>
            </a:extLst>
          </p:cNvPr>
          <p:cNvSpPr/>
          <p:nvPr/>
        </p:nvSpPr>
        <p:spPr>
          <a:xfrm flipH="1">
            <a:off x="1188131" y="3893820"/>
            <a:ext cx="3132408" cy="2346960"/>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15" name="직사각형 14">
            <a:extLst>
              <a:ext uri="{FF2B5EF4-FFF2-40B4-BE49-F238E27FC236}">
                <a16:creationId xmlns:a16="http://schemas.microsoft.com/office/drawing/2014/main" id="{9DBBC3CE-1DD7-423A-8223-813B34B7701A}"/>
              </a:ext>
            </a:extLst>
          </p:cNvPr>
          <p:cNvSpPr/>
          <p:nvPr/>
        </p:nvSpPr>
        <p:spPr>
          <a:xfrm flipH="1">
            <a:off x="1188129" y="6408795"/>
            <a:ext cx="3132407" cy="3878206"/>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nvGrpSpPr>
          <p:cNvPr id="6" name="그룹 5">
            <a:extLst>
              <a:ext uri="{FF2B5EF4-FFF2-40B4-BE49-F238E27FC236}">
                <a16:creationId xmlns:a16="http://schemas.microsoft.com/office/drawing/2014/main" id="{FDCA537A-172C-4B14-9B47-27006296CDA2}"/>
              </a:ext>
            </a:extLst>
          </p:cNvPr>
          <p:cNvGrpSpPr/>
          <p:nvPr/>
        </p:nvGrpSpPr>
        <p:grpSpPr>
          <a:xfrm>
            <a:off x="1156774" y="1581519"/>
            <a:ext cx="4288985" cy="1033919"/>
            <a:chOff x="1156774" y="1581519"/>
            <a:chExt cx="4288985" cy="1033919"/>
          </a:xfrm>
        </p:grpSpPr>
        <p:sp>
          <p:nvSpPr>
            <p:cNvPr id="10" name="직사각형 9">
              <a:extLst>
                <a:ext uri="{FF2B5EF4-FFF2-40B4-BE49-F238E27FC236}">
                  <a16:creationId xmlns:a16="http://schemas.microsoft.com/office/drawing/2014/main" id="{ADF700C6-5D43-4143-89C6-40E8542E6A08}"/>
                </a:ext>
              </a:extLst>
            </p:cNvPr>
            <p:cNvSpPr/>
            <p:nvPr/>
          </p:nvSpPr>
          <p:spPr>
            <a:xfrm flipH="1">
              <a:off x="1156774" y="1581519"/>
              <a:ext cx="489146" cy="471023"/>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12" name="직사각형 11">
              <a:extLst>
                <a:ext uri="{FF2B5EF4-FFF2-40B4-BE49-F238E27FC236}">
                  <a16:creationId xmlns:a16="http://schemas.microsoft.com/office/drawing/2014/main" id="{BA807229-F0A5-4893-AC7A-9143A85D3BFE}"/>
                </a:ext>
              </a:extLst>
            </p:cNvPr>
            <p:cNvSpPr/>
            <p:nvPr/>
          </p:nvSpPr>
          <p:spPr>
            <a:xfrm flipH="1">
              <a:off x="1156774" y="1958848"/>
              <a:ext cx="4288985" cy="656590"/>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3600" b="1" spc="-36" dirty="0">
                  <a:solidFill>
                    <a:srgbClr val="C00000"/>
                  </a:solidFill>
                </a:rPr>
                <a:t>Application </a:t>
              </a:r>
              <a:r>
                <a:rPr lang="en-US" altLang="ko-KR" sz="3600" b="1" spc="-36" dirty="0" err="1">
                  <a:solidFill>
                    <a:srgbClr val="C00000"/>
                  </a:solidFill>
                </a:rPr>
                <a:t>Lavigator</a:t>
              </a:r>
              <a:endParaRPr lang="en-US" altLang="ko-KR" sz="3600" b="1" spc="-36" dirty="0">
                <a:solidFill>
                  <a:srgbClr val="C00000"/>
                </a:solidFill>
              </a:endParaRPr>
            </a:p>
          </p:txBody>
        </p:sp>
      </p:grpSp>
    </p:spTree>
    <p:extLst>
      <p:ext uri="{BB962C8B-B14F-4D97-AF65-F5344CB8AC3E}">
        <p14:creationId xmlns:p14="http://schemas.microsoft.com/office/powerpoint/2010/main" val="3607725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41EA73A-BE5C-4A9E-A5D9-1B38B05279E8}"/>
              </a:ext>
            </a:extLst>
          </p:cNvPr>
          <p:cNvPicPr>
            <a:picLocks noChangeAspect="1"/>
          </p:cNvPicPr>
          <p:nvPr/>
        </p:nvPicPr>
        <p:blipFill>
          <a:blip r:embed="rId3"/>
          <a:stretch>
            <a:fillRect/>
          </a:stretch>
        </p:blipFill>
        <p:spPr>
          <a:xfrm>
            <a:off x="1027740" y="1564739"/>
            <a:ext cx="22327437" cy="13001691"/>
          </a:xfrm>
          <a:prstGeom prst="rect">
            <a:avLst/>
          </a:prstGeom>
        </p:spPr>
      </p:pic>
      <p:sp>
        <p:nvSpPr>
          <p:cNvPr id="4" name="직사각형 3">
            <a:extLst>
              <a:ext uri="{FF2B5EF4-FFF2-40B4-BE49-F238E27FC236}">
                <a16:creationId xmlns:a16="http://schemas.microsoft.com/office/drawing/2014/main" id="{4B65702B-78A1-4B34-96DB-015CF8AABB0B}"/>
              </a:ext>
            </a:extLst>
          </p:cNvPr>
          <p:cNvSpPr/>
          <p:nvPr/>
        </p:nvSpPr>
        <p:spPr>
          <a:xfrm>
            <a:off x="7691424" y="931825"/>
            <a:ext cx="12894299" cy="53347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800" b="1" dirty="0"/>
              <a:t>http://ubuntu.heejeong.com/jira/secure/project/BrowseProjects.jspa?s=view_projects</a:t>
            </a:r>
            <a:endParaRPr kumimoji="0" lang="ko-KR" altLang="en-US" sz="2800" b="1" i="0" strike="noStrike" cap="none" spc="-36" normalizeH="0" baseline="0" dirty="0">
              <a:ln>
                <a:noFill/>
              </a:ln>
              <a:solidFill>
                <a:schemeClr val="tx2">
                  <a:lumMod val="75000"/>
                </a:schemeClr>
              </a:solidFill>
              <a:effectLst/>
              <a:uFillTx/>
              <a:sym typeface="Circular Pro"/>
            </a:endParaRPr>
          </a:p>
        </p:txBody>
      </p:sp>
      <p:sp>
        <p:nvSpPr>
          <p:cNvPr id="6" name="직사각형 5">
            <a:extLst>
              <a:ext uri="{FF2B5EF4-FFF2-40B4-BE49-F238E27FC236}">
                <a16:creationId xmlns:a16="http://schemas.microsoft.com/office/drawing/2014/main" id="{0A1EA9BF-ACC7-4323-9EE0-AACD3B5994C0}"/>
              </a:ext>
            </a:extLst>
          </p:cNvPr>
          <p:cNvSpPr/>
          <p:nvPr/>
        </p:nvSpPr>
        <p:spPr>
          <a:xfrm flipH="1">
            <a:off x="1188131" y="3893820"/>
            <a:ext cx="3132408" cy="1043940"/>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9" name="직사각형 8">
            <a:extLst>
              <a:ext uri="{FF2B5EF4-FFF2-40B4-BE49-F238E27FC236}">
                <a16:creationId xmlns:a16="http://schemas.microsoft.com/office/drawing/2014/main" id="{B4EFA3B3-F9CE-4BF4-84B6-83AAC1A79B73}"/>
              </a:ext>
            </a:extLst>
          </p:cNvPr>
          <p:cNvSpPr/>
          <p:nvPr/>
        </p:nvSpPr>
        <p:spPr>
          <a:xfrm flipH="1">
            <a:off x="4921929" y="6027420"/>
            <a:ext cx="16849499" cy="1440180"/>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nvGrpSpPr>
          <p:cNvPr id="8" name="그룹 7">
            <a:extLst>
              <a:ext uri="{FF2B5EF4-FFF2-40B4-BE49-F238E27FC236}">
                <a16:creationId xmlns:a16="http://schemas.microsoft.com/office/drawing/2014/main" id="{9EB4B3B5-3F89-4A6C-948D-0F14CFDF45CA}"/>
              </a:ext>
            </a:extLst>
          </p:cNvPr>
          <p:cNvGrpSpPr/>
          <p:nvPr/>
        </p:nvGrpSpPr>
        <p:grpSpPr>
          <a:xfrm>
            <a:off x="1027739" y="1564739"/>
            <a:ext cx="22327437" cy="14572998"/>
            <a:chOff x="1027739" y="1564739"/>
            <a:chExt cx="22327437" cy="14572998"/>
          </a:xfrm>
        </p:grpSpPr>
        <p:pic>
          <p:nvPicPr>
            <p:cNvPr id="7" name="그림 6">
              <a:extLst>
                <a:ext uri="{FF2B5EF4-FFF2-40B4-BE49-F238E27FC236}">
                  <a16:creationId xmlns:a16="http://schemas.microsoft.com/office/drawing/2014/main" id="{CCB7A271-FE48-4EF0-89CB-8918250AF703}"/>
                </a:ext>
              </a:extLst>
            </p:cNvPr>
            <p:cNvPicPr>
              <a:picLocks noChangeAspect="1"/>
            </p:cNvPicPr>
            <p:nvPr/>
          </p:nvPicPr>
          <p:blipFill>
            <a:blip r:embed="rId4"/>
            <a:stretch>
              <a:fillRect/>
            </a:stretch>
          </p:blipFill>
          <p:spPr>
            <a:xfrm>
              <a:off x="1027739" y="1564739"/>
              <a:ext cx="22327437" cy="14572998"/>
            </a:xfrm>
            <a:prstGeom prst="rect">
              <a:avLst/>
            </a:prstGeom>
          </p:spPr>
        </p:pic>
        <p:sp>
          <p:nvSpPr>
            <p:cNvPr id="10" name="직사각형 9">
              <a:extLst>
                <a:ext uri="{FF2B5EF4-FFF2-40B4-BE49-F238E27FC236}">
                  <a16:creationId xmlns:a16="http://schemas.microsoft.com/office/drawing/2014/main" id="{A6CDAF3B-14FC-4839-BC11-C2859AC1DA9E}"/>
                </a:ext>
              </a:extLst>
            </p:cNvPr>
            <p:cNvSpPr/>
            <p:nvPr/>
          </p:nvSpPr>
          <p:spPr>
            <a:xfrm flipH="1">
              <a:off x="6805159" y="2849879"/>
              <a:ext cx="16390709" cy="11815985"/>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Tree>
    <p:extLst>
      <p:ext uri="{BB962C8B-B14F-4D97-AF65-F5344CB8AC3E}">
        <p14:creationId xmlns:p14="http://schemas.microsoft.com/office/powerpoint/2010/main" val="4093132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9B074E3-4ECA-481C-B328-ED32101231C4}"/>
              </a:ext>
            </a:extLst>
          </p:cNvPr>
          <p:cNvPicPr>
            <a:picLocks noChangeAspect="1"/>
          </p:cNvPicPr>
          <p:nvPr/>
        </p:nvPicPr>
        <p:blipFill>
          <a:blip r:embed="rId3"/>
          <a:stretch>
            <a:fillRect/>
          </a:stretch>
        </p:blipFill>
        <p:spPr>
          <a:xfrm>
            <a:off x="1026657" y="1564739"/>
            <a:ext cx="22327437" cy="12114887"/>
          </a:xfrm>
          <a:prstGeom prst="rect">
            <a:avLst/>
          </a:prstGeom>
          <a:ln w="76200">
            <a:noFill/>
          </a:ln>
        </p:spPr>
      </p:pic>
      <p:sp>
        <p:nvSpPr>
          <p:cNvPr id="4" name="직사각형 3">
            <a:extLst>
              <a:ext uri="{FF2B5EF4-FFF2-40B4-BE49-F238E27FC236}">
                <a16:creationId xmlns:a16="http://schemas.microsoft.com/office/drawing/2014/main" id="{540CD0EB-0D94-4218-A570-EDD4F8CAA6A6}"/>
              </a:ext>
            </a:extLst>
          </p:cNvPr>
          <p:cNvSpPr/>
          <p:nvPr/>
        </p:nvSpPr>
        <p:spPr>
          <a:xfrm>
            <a:off x="7691424" y="931825"/>
            <a:ext cx="12894299" cy="53347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800" b="1" dirty="0"/>
              <a:t>http://ubuntu.heejeong.com/jira/secure/admin/ViewIssueTypes.jspa</a:t>
            </a:r>
            <a:endParaRPr kumimoji="0" lang="ko-KR" altLang="en-US" sz="2800" b="1" i="0" strike="noStrike" cap="none" spc="-36" normalizeH="0" baseline="0" dirty="0">
              <a:ln>
                <a:noFill/>
              </a:ln>
              <a:solidFill>
                <a:schemeClr val="tx2">
                  <a:lumMod val="75000"/>
                </a:schemeClr>
              </a:solidFill>
              <a:effectLst/>
              <a:uFillTx/>
              <a:sym typeface="Circular Pro"/>
            </a:endParaRPr>
          </a:p>
        </p:txBody>
      </p:sp>
      <p:grpSp>
        <p:nvGrpSpPr>
          <p:cNvPr id="5" name="그룹 4">
            <a:extLst>
              <a:ext uri="{FF2B5EF4-FFF2-40B4-BE49-F238E27FC236}">
                <a16:creationId xmlns:a16="http://schemas.microsoft.com/office/drawing/2014/main" id="{AB6F94E3-8B14-4152-B779-79787F01EEA1}"/>
              </a:ext>
            </a:extLst>
          </p:cNvPr>
          <p:cNvGrpSpPr/>
          <p:nvPr/>
        </p:nvGrpSpPr>
        <p:grpSpPr>
          <a:xfrm>
            <a:off x="1166358" y="3891280"/>
            <a:ext cx="6037078" cy="9788346"/>
            <a:chOff x="1166360" y="3893820"/>
            <a:chExt cx="6037080" cy="2346960"/>
          </a:xfrm>
        </p:grpSpPr>
        <p:sp>
          <p:nvSpPr>
            <p:cNvPr id="6" name="직사각형 5">
              <a:extLst>
                <a:ext uri="{FF2B5EF4-FFF2-40B4-BE49-F238E27FC236}">
                  <a16:creationId xmlns:a16="http://schemas.microsoft.com/office/drawing/2014/main" id="{CFA8F0C1-00D6-4A8B-91A0-074892643A66}"/>
                </a:ext>
              </a:extLst>
            </p:cNvPr>
            <p:cNvSpPr/>
            <p:nvPr/>
          </p:nvSpPr>
          <p:spPr>
            <a:xfrm flipH="1">
              <a:off x="1166360" y="3893820"/>
              <a:ext cx="3132408" cy="2346960"/>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7" name="직사각형 6">
              <a:extLst>
                <a:ext uri="{FF2B5EF4-FFF2-40B4-BE49-F238E27FC236}">
                  <a16:creationId xmlns:a16="http://schemas.microsoft.com/office/drawing/2014/main" id="{8EF6CF06-6AE0-4A28-8A99-BD3FEC7A82B6}"/>
                </a:ext>
              </a:extLst>
            </p:cNvPr>
            <p:cNvSpPr/>
            <p:nvPr/>
          </p:nvSpPr>
          <p:spPr>
            <a:xfrm flipH="1">
              <a:off x="4635293" y="5869103"/>
              <a:ext cx="2568147" cy="290264"/>
            </a:xfrm>
            <a:prstGeom prst="rect">
              <a:avLst/>
            </a:prstGeom>
            <a:noFill/>
            <a:ln w="762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ko-KR" sz="3600" b="1" spc="-36" dirty="0">
                  <a:solidFill>
                    <a:srgbClr val="C00000"/>
                  </a:solidFill>
                </a:rPr>
                <a:t>Component of project</a:t>
              </a:r>
              <a:endParaRPr kumimoji="0" lang="ko-KR" altLang="en-US" sz="2400" b="1" i="0" u="none" strike="noStrike" cap="none" spc="-36" normalizeH="0" baseline="0" dirty="0">
                <a:ln>
                  <a:noFill/>
                </a:ln>
                <a:solidFill>
                  <a:srgbClr val="C00000"/>
                </a:solidFill>
                <a:effectLst/>
                <a:uFillTx/>
                <a:sym typeface="Circular Pro"/>
              </a:endParaRPr>
            </a:p>
          </p:txBody>
        </p:sp>
      </p:grpSp>
      <p:sp>
        <p:nvSpPr>
          <p:cNvPr id="12" name="직사각형 11">
            <a:extLst>
              <a:ext uri="{FF2B5EF4-FFF2-40B4-BE49-F238E27FC236}">
                <a16:creationId xmlns:a16="http://schemas.microsoft.com/office/drawing/2014/main" id="{38CA5BC7-A8D9-4C65-A178-D14D43990C9A}"/>
              </a:ext>
            </a:extLst>
          </p:cNvPr>
          <p:cNvSpPr/>
          <p:nvPr/>
        </p:nvSpPr>
        <p:spPr>
          <a:xfrm flipH="1">
            <a:off x="20867903" y="3931306"/>
            <a:ext cx="1874866" cy="616527"/>
          </a:xfrm>
          <a:prstGeom prst="rect">
            <a:avLst/>
          </a:prstGeom>
          <a:noFill/>
          <a:ln w="76200" cap="flat">
            <a:solidFill>
              <a:schemeClr val="accent1">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13" name="직사각형 12">
            <a:extLst>
              <a:ext uri="{FF2B5EF4-FFF2-40B4-BE49-F238E27FC236}">
                <a16:creationId xmlns:a16="http://schemas.microsoft.com/office/drawing/2014/main" id="{F7C26C6A-5F43-4A5C-9E37-C13842FC73AB}"/>
              </a:ext>
            </a:extLst>
          </p:cNvPr>
          <p:cNvSpPr/>
          <p:nvPr/>
        </p:nvSpPr>
        <p:spPr>
          <a:xfrm flipH="1">
            <a:off x="11388622" y="4547833"/>
            <a:ext cx="5421097" cy="5449607"/>
          </a:xfrm>
          <a:prstGeom prst="rect">
            <a:avLst/>
          </a:prstGeom>
          <a:noFill/>
          <a:ln w="76200" cap="flat">
            <a:solidFill>
              <a:schemeClr val="accent1">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Tree>
    <p:extLst>
      <p:ext uri="{BB962C8B-B14F-4D97-AF65-F5344CB8AC3E}">
        <p14:creationId xmlns:p14="http://schemas.microsoft.com/office/powerpoint/2010/main" val="22514225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9B119C11-7024-48C8-9133-A322E7A4E042}"/>
              </a:ext>
            </a:extLst>
          </p:cNvPr>
          <p:cNvSpPr/>
          <p:nvPr/>
        </p:nvSpPr>
        <p:spPr>
          <a:xfrm>
            <a:off x="7691424" y="931825"/>
            <a:ext cx="12894299" cy="53347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800" b="1" dirty="0"/>
              <a:t>http://ubuntu.heejeong.com/jira/secure/admin/workflows/ListWorkflows.jspa</a:t>
            </a:r>
            <a:endParaRPr kumimoji="0" lang="ko-KR" altLang="en-US" sz="2800" b="1" i="0" strike="noStrike" cap="none" spc="-36" normalizeH="0" baseline="0" dirty="0">
              <a:ln>
                <a:noFill/>
              </a:ln>
              <a:solidFill>
                <a:schemeClr val="tx2">
                  <a:lumMod val="75000"/>
                </a:schemeClr>
              </a:solidFill>
              <a:effectLst/>
              <a:uFillTx/>
              <a:sym typeface="Circular Pro"/>
            </a:endParaRPr>
          </a:p>
        </p:txBody>
      </p:sp>
      <p:grpSp>
        <p:nvGrpSpPr>
          <p:cNvPr id="10" name="그룹 9">
            <a:extLst>
              <a:ext uri="{FF2B5EF4-FFF2-40B4-BE49-F238E27FC236}">
                <a16:creationId xmlns:a16="http://schemas.microsoft.com/office/drawing/2014/main" id="{B97A3EE6-D929-4773-85E6-FF0CDAD77663}"/>
              </a:ext>
            </a:extLst>
          </p:cNvPr>
          <p:cNvGrpSpPr/>
          <p:nvPr/>
        </p:nvGrpSpPr>
        <p:grpSpPr>
          <a:xfrm>
            <a:off x="1017813" y="1595437"/>
            <a:ext cx="22342929" cy="12813501"/>
            <a:chOff x="1017813" y="1595437"/>
            <a:chExt cx="22342929" cy="12813501"/>
          </a:xfrm>
        </p:grpSpPr>
        <p:pic>
          <p:nvPicPr>
            <p:cNvPr id="3" name="그림 2">
              <a:extLst>
                <a:ext uri="{FF2B5EF4-FFF2-40B4-BE49-F238E27FC236}">
                  <a16:creationId xmlns:a16="http://schemas.microsoft.com/office/drawing/2014/main" id="{0E7365F9-C90A-4DD0-8BFD-0901AAC51AFA}"/>
                </a:ext>
              </a:extLst>
            </p:cNvPr>
            <p:cNvPicPr>
              <a:picLocks noChangeAspect="1"/>
            </p:cNvPicPr>
            <p:nvPr/>
          </p:nvPicPr>
          <p:blipFill>
            <a:blip r:embed="rId3"/>
            <a:stretch>
              <a:fillRect/>
            </a:stretch>
          </p:blipFill>
          <p:spPr>
            <a:xfrm>
              <a:off x="1017813" y="1595437"/>
              <a:ext cx="22342929" cy="12813501"/>
            </a:xfrm>
            <a:prstGeom prst="rect">
              <a:avLst/>
            </a:prstGeom>
          </p:spPr>
        </p:pic>
        <p:sp>
          <p:nvSpPr>
            <p:cNvPr id="7" name="직사각형 6">
              <a:extLst>
                <a:ext uri="{FF2B5EF4-FFF2-40B4-BE49-F238E27FC236}">
                  <a16:creationId xmlns:a16="http://schemas.microsoft.com/office/drawing/2014/main" id="{865ED333-BD92-4123-8DF6-C4533A11B4EF}"/>
                </a:ext>
              </a:extLst>
            </p:cNvPr>
            <p:cNvSpPr/>
            <p:nvPr/>
          </p:nvSpPr>
          <p:spPr>
            <a:xfrm flipH="1">
              <a:off x="4327568" y="3718560"/>
              <a:ext cx="7864431" cy="9540240"/>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grpSp>
        <p:nvGrpSpPr>
          <p:cNvPr id="9" name="그룹 8">
            <a:extLst>
              <a:ext uri="{FF2B5EF4-FFF2-40B4-BE49-F238E27FC236}">
                <a16:creationId xmlns:a16="http://schemas.microsoft.com/office/drawing/2014/main" id="{5FA7015C-F4FF-4762-85AF-D0E2854CC67B}"/>
              </a:ext>
            </a:extLst>
          </p:cNvPr>
          <p:cNvGrpSpPr/>
          <p:nvPr/>
        </p:nvGrpSpPr>
        <p:grpSpPr>
          <a:xfrm>
            <a:off x="1017814" y="1580197"/>
            <a:ext cx="22342928" cy="12783407"/>
            <a:chOff x="1017814" y="1564571"/>
            <a:chExt cx="22342928" cy="12783407"/>
          </a:xfrm>
        </p:grpSpPr>
        <p:pic>
          <p:nvPicPr>
            <p:cNvPr id="4" name="그림 3">
              <a:extLst>
                <a:ext uri="{FF2B5EF4-FFF2-40B4-BE49-F238E27FC236}">
                  <a16:creationId xmlns:a16="http://schemas.microsoft.com/office/drawing/2014/main" id="{2E7A24C7-7232-4276-BCD6-28C1D351400B}"/>
                </a:ext>
              </a:extLst>
            </p:cNvPr>
            <p:cNvPicPr>
              <a:picLocks noChangeAspect="1"/>
            </p:cNvPicPr>
            <p:nvPr/>
          </p:nvPicPr>
          <p:blipFill>
            <a:blip r:embed="rId4"/>
            <a:stretch>
              <a:fillRect/>
            </a:stretch>
          </p:blipFill>
          <p:spPr>
            <a:xfrm>
              <a:off x="1017814" y="1564571"/>
              <a:ext cx="22342928" cy="12783407"/>
            </a:xfrm>
            <a:prstGeom prst="rect">
              <a:avLst/>
            </a:prstGeom>
          </p:spPr>
        </p:pic>
        <p:sp>
          <p:nvSpPr>
            <p:cNvPr id="8" name="직사각형 7">
              <a:extLst>
                <a:ext uri="{FF2B5EF4-FFF2-40B4-BE49-F238E27FC236}">
                  <a16:creationId xmlns:a16="http://schemas.microsoft.com/office/drawing/2014/main" id="{D7801351-6D94-4F28-8296-BDDD16DD6005}"/>
                </a:ext>
              </a:extLst>
            </p:cNvPr>
            <p:cNvSpPr/>
            <p:nvPr/>
          </p:nvSpPr>
          <p:spPr>
            <a:xfrm flipH="1">
              <a:off x="4479967" y="3870960"/>
              <a:ext cx="18654352" cy="5334000"/>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Tree>
    <p:extLst>
      <p:ext uri="{BB962C8B-B14F-4D97-AF65-F5344CB8AC3E}">
        <p14:creationId xmlns:p14="http://schemas.microsoft.com/office/powerpoint/2010/main" val="25437936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CD1EB0C-F6D0-47DB-9E07-CD9D3C33B16D}"/>
              </a:ext>
            </a:extLst>
          </p:cNvPr>
          <p:cNvPicPr>
            <a:picLocks noChangeAspect="1"/>
          </p:cNvPicPr>
          <p:nvPr/>
        </p:nvPicPr>
        <p:blipFill>
          <a:blip r:embed="rId3"/>
          <a:stretch>
            <a:fillRect/>
          </a:stretch>
        </p:blipFill>
        <p:spPr>
          <a:xfrm>
            <a:off x="1025574" y="1564739"/>
            <a:ext cx="22327436" cy="12850426"/>
          </a:xfrm>
          <a:prstGeom prst="rect">
            <a:avLst/>
          </a:prstGeom>
        </p:spPr>
      </p:pic>
      <p:sp>
        <p:nvSpPr>
          <p:cNvPr id="6" name="직사각형 5">
            <a:extLst>
              <a:ext uri="{FF2B5EF4-FFF2-40B4-BE49-F238E27FC236}">
                <a16:creationId xmlns:a16="http://schemas.microsoft.com/office/drawing/2014/main" id="{109F54A7-72F2-41E3-96D3-9B2FF62EA4EB}"/>
              </a:ext>
            </a:extLst>
          </p:cNvPr>
          <p:cNvSpPr/>
          <p:nvPr/>
        </p:nvSpPr>
        <p:spPr>
          <a:xfrm>
            <a:off x="7691424" y="931825"/>
            <a:ext cx="12894299" cy="533479"/>
          </a:xfrm>
          <a:prstGeom prst="rect">
            <a:avLst/>
          </a:prstGeom>
          <a:no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2800" b="1" dirty="0"/>
              <a:t>http://ubuntu.heejeong.com/jira/plugins/servlet/upm/marketplace</a:t>
            </a:r>
            <a:endParaRPr lang="ko-KR" altLang="en-US" sz="2800" b="1" spc="-36" dirty="0">
              <a:solidFill>
                <a:schemeClr val="tx2">
                  <a:lumMod val="75000"/>
                </a:schemeClr>
              </a:solidFill>
            </a:endParaRPr>
          </a:p>
        </p:txBody>
      </p:sp>
      <p:grpSp>
        <p:nvGrpSpPr>
          <p:cNvPr id="2" name="그룹 1">
            <a:extLst>
              <a:ext uri="{FF2B5EF4-FFF2-40B4-BE49-F238E27FC236}">
                <a16:creationId xmlns:a16="http://schemas.microsoft.com/office/drawing/2014/main" id="{B809CA94-9D05-4691-A6F0-A97DBDA321B4}"/>
              </a:ext>
            </a:extLst>
          </p:cNvPr>
          <p:cNvGrpSpPr/>
          <p:nvPr/>
        </p:nvGrpSpPr>
        <p:grpSpPr>
          <a:xfrm>
            <a:off x="1188129" y="1607319"/>
            <a:ext cx="8256860" cy="11361921"/>
            <a:chOff x="1188129" y="1607319"/>
            <a:chExt cx="8256860" cy="11361921"/>
          </a:xfrm>
        </p:grpSpPr>
        <p:sp>
          <p:nvSpPr>
            <p:cNvPr id="11" name="직사각형 10">
              <a:extLst>
                <a:ext uri="{FF2B5EF4-FFF2-40B4-BE49-F238E27FC236}">
                  <a16:creationId xmlns:a16="http://schemas.microsoft.com/office/drawing/2014/main" id="{5E4C715E-3D59-41E6-977A-3A64B3FFDDDF}"/>
                </a:ext>
              </a:extLst>
            </p:cNvPr>
            <p:cNvSpPr/>
            <p:nvPr/>
          </p:nvSpPr>
          <p:spPr>
            <a:xfrm flipH="1">
              <a:off x="1188129" y="5290449"/>
              <a:ext cx="3132407" cy="7678791"/>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sp>
          <p:nvSpPr>
            <p:cNvPr id="24" name="직사각형 23">
              <a:extLst>
                <a:ext uri="{FF2B5EF4-FFF2-40B4-BE49-F238E27FC236}">
                  <a16:creationId xmlns:a16="http://schemas.microsoft.com/office/drawing/2014/main" id="{DB61C3A9-C02B-49F5-AE01-7351110693C8}"/>
                </a:ext>
              </a:extLst>
            </p:cNvPr>
            <p:cNvSpPr/>
            <p:nvPr/>
          </p:nvSpPr>
          <p:spPr>
            <a:xfrm flipH="1">
              <a:off x="8539188" y="1607319"/>
              <a:ext cx="905801" cy="469132"/>
            </a:xfrm>
            <a:prstGeom prst="rect">
              <a:avLst/>
            </a:prstGeom>
            <a:noFill/>
            <a:ln w="762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ko-KR" altLang="en-US" sz="3600" b="0" i="0" u="none" strike="noStrike" cap="none" spc="-36" normalizeH="0" baseline="0" dirty="0">
                <a:ln>
                  <a:noFill/>
                </a:ln>
                <a:solidFill>
                  <a:srgbClr val="091E42"/>
                </a:solidFill>
                <a:effectLst/>
                <a:uFillTx/>
                <a:latin typeface="+mn-lt"/>
                <a:ea typeface="+mn-ea"/>
                <a:cs typeface="+mn-cs"/>
                <a:sym typeface="Circular Pro"/>
              </a:endParaRPr>
            </a:p>
          </p:txBody>
        </p:sp>
      </p:grpSp>
    </p:spTree>
    <p:extLst>
      <p:ext uri="{BB962C8B-B14F-4D97-AF65-F5344CB8AC3E}">
        <p14:creationId xmlns:p14="http://schemas.microsoft.com/office/powerpoint/2010/main" val="9183872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a:themeElements>
    <a:clrScheme name="White">
      <a:dk1>
        <a:srgbClr val="091E42"/>
      </a:dk1>
      <a:lt1>
        <a:srgbClr val="423F39"/>
      </a:lt1>
      <a:dk2>
        <a:srgbClr val="253858"/>
      </a:dk2>
      <a:lt2>
        <a:srgbClr val="C1C7D0"/>
      </a:lt2>
      <a:accent1>
        <a:srgbClr val="0065FF"/>
      </a:accent1>
      <a:accent2>
        <a:srgbClr val="00B8D9"/>
      </a:accent2>
      <a:accent3>
        <a:srgbClr val="FFAB00"/>
      </a:accent3>
      <a:accent4>
        <a:srgbClr val="36B37E"/>
      </a:accent4>
      <a:accent5>
        <a:srgbClr val="FF5630"/>
      </a:accent5>
      <a:accent6>
        <a:srgbClr val="6554C0"/>
      </a:accent6>
      <a:hlink>
        <a:srgbClr val="0000FF"/>
      </a:hlink>
      <a:folHlink>
        <a:srgbClr val="FF00FF"/>
      </a:folHlink>
    </a:clrScheme>
    <a:fontScheme name="White">
      <a:majorFont>
        <a:latin typeface="Circular Pro"/>
        <a:ea typeface="Circular Pro"/>
        <a:cs typeface="Circular Pro"/>
      </a:majorFont>
      <a:minorFont>
        <a:latin typeface="Circular Pro"/>
        <a:ea typeface="Circular Pro"/>
        <a:cs typeface="Circular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rgbClr val="85888D"/>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0" i="0" u="none" strike="noStrike" cap="none" spc="-36"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253858"/>
      </a:dk2>
      <a:lt2>
        <a:srgbClr val="C1C7D0"/>
      </a:lt2>
      <a:accent1>
        <a:srgbClr val="0065FF"/>
      </a:accent1>
      <a:accent2>
        <a:srgbClr val="00B8D9"/>
      </a:accent2>
      <a:accent3>
        <a:srgbClr val="FFAB00"/>
      </a:accent3>
      <a:accent4>
        <a:srgbClr val="36B37E"/>
      </a:accent4>
      <a:accent5>
        <a:srgbClr val="FF5630"/>
      </a:accent5>
      <a:accent6>
        <a:srgbClr val="6554C0"/>
      </a:accent6>
      <a:hlink>
        <a:srgbClr val="0000FF"/>
      </a:hlink>
      <a:folHlink>
        <a:srgbClr val="FF00FF"/>
      </a:folHlink>
    </a:clrScheme>
    <a:fontScheme name="White">
      <a:majorFont>
        <a:latin typeface="Circular Pro"/>
        <a:ea typeface="Circular Pro"/>
        <a:cs typeface="Circular Pro"/>
      </a:majorFont>
      <a:minorFont>
        <a:latin typeface="Circular Pro"/>
        <a:ea typeface="Circular Pro"/>
        <a:cs typeface="Circular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rgbClr val="85888D"/>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0" i="0" u="none" strike="noStrike" cap="none" spc="-36"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825500" rtl="0" fontAlgn="auto" latinLnBrk="0" hangingPunct="0">
          <a:lnSpc>
            <a:spcPct val="100000"/>
          </a:lnSpc>
          <a:spcBef>
            <a:spcPts val="0"/>
          </a:spcBef>
          <a:spcAft>
            <a:spcPts val="0"/>
          </a:spcAft>
          <a:buClrTx/>
          <a:buSzTx/>
          <a:buFontTx/>
          <a:buNone/>
          <a:tabLst/>
          <a:defRPr kumimoji="0" sz="4800" b="0" i="0" u="none" strike="noStrike" cap="none" spc="-48" normalizeH="0" baseline="0">
            <a:ln>
              <a:noFill/>
            </a:ln>
            <a:solidFill>
              <a:srgbClr val="091E42"/>
            </a:solidFill>
            <a:effectLst/>
            <a:uFillTx/>
            <a:latin typeface="+mn-lt"/>
            <a:ea typeface="+mn-ea"/>
            <a:cs typeface="+mn-cs"/>
            <a:sym typeface="Circular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881A19FBF0F78949B5703E95EFF63904" ma:contentTypeVersion="7" ma:contentTypeDescription="새 문서를 만듭니다." ma:contentTypeScope="" ma:versionID="76b64ee2d2d321297555acdd22f571d4">
  <xsd:schema xmlns:xsd="http://www.w3.org/2001/XMLSchema" xmlns:xs="http://www.w3.org/2001/XMLSchema" xmlns:p="http://schemas.microsoft.com/office/2006/metadata/properties" xmlns:ns3="3c75f5b0-de3a-4d36-982c-b9128db1ae97" targetNamespace="http://schemas.microsoft.com/office/2006/metadata/properties" ma:root="true" ma:fieldsID="cca3a3d7bc6060bcdd76e49cf047a7a5" ns3:_="">
    <xsd:import namespace="3c75f5b0-de3a-4d36-982c-b9128db1ae9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75f5b0-de3a-4d36-982c-b9128db1ae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D4E28B-BF86-4C6C-A531-D06FE5CA9EE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8DDB72E-F661-4F94-BF15-CC8BD6E2B0D0}">
  <ds:schemaRefs>
    <ds:schemaRef ds:uri="http://schemas.microsoft.com/sharepoint/v3/contenttype/forms"/>
  </ds:schemaRefs>
</ds:datastoreItem>
</file>

<file path=customXml/itemProps3.xml><?xml version="1.0" encoding="utf-8"?>
<ds:datastoreItem xmlns:ds="http://schemas.openxmlformats.org/officeDocument/2006/customXml" ds:itemID="{A652BDF7-9532-410D-9401-CA68BD7DA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75f5b0-de3a-4d36-982c-b9128db1ae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2812</TotalTime>
  <Words>2504</Words>
  <Application>Microsoft Office PowerPoint</Application>
  <PresentationFormat>사용자 지정</PresentationFormat>
  <Paragraphs>330</Paragraphs>
  <Slides>30</Slides>
  <Notes>30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30</vt:i4>
      </vt:variant>
    </vt:vector>
  </HeadingPairs>
  <TitlesOfParts>
    <vt:vector size="37" baseType="lpstr">
      <vt:lpstr>Circular Pro</vt:lpstr>
      <vt:lpstr>Circular Pro Black</vt:lpstr>
      <vt:lpstr>Helvetica Light</vt:lpstr>
      <vt:lpstr>Helvetica Neue</vt:lpstr>
      <vt:lpstr>맑은 고딕</vt:lpstr>
      <vt:lpstr>Wingdings</vt:lpstr>
      <vt:lpstr>White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KIC</dc:creator>
  <cp:lastModifiedBy>김희정</cp:lastModifiedBy>
  <cp:revision>16</cp:revision>
  <dcterms:modified xsi:type="dcterms:W3CDTF">2019-11-28T01:30:20Z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0x010100881A19FBF0F78949B5703E95EFF63904</vt:lpwstr>
  </property>
</Properties>
</file>